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99" r:id="rId2"/>
  </p:sldMasterIdLst>
  <p:notesMasterIdLst>
    <p:notesMasterId r:id="rId45"/>
  </p:notesMasterIdLst>
  <p:handoutMasterIdLst>
    <p:handoutMasterId r:id="rId46"/>
  </p:handoutMasterIdLst>
  <p:sldIdLst>
    <p:sldId id="500" r:id="rId3"/>
    <p:sldId id="372" r:id="rId4"/>
    <p:sldId id="426" r:id="rId5"/>
    <p:sldId id="547" r:id="rId6"/>
    <p:sldId id="543" r:id="rId7"/>
    <p:sldId id="544" r:id="rId8"/>
    <p:sldId id="545" r:id="rId9"/>
    <p:sldId id="546" r:id="rId10"/>
    <p:sldId id="468" r:id="rId11"/>
    <p:sldId id="550" r:id="rId12"/>
    <p:sldId id="551" r:id="rId13"/>
    <p:sldId id="552" r:id="rId14"/>
    <p:sldId id="518" r:id="rId15"/>
    <p:sldId id="471" r:id="rId16"/>
    <p:sldId id="514" r:id="rId17"/>
    <p:sldId id="475" r:id="rId18"/>
    <p:sldId id="511" r:id="rId19"/>
    <p:sldId id="512" r:id="rId20"/>
    <p:sldId id="513" r:id="rId21"/>
    <p:sldId id="515" r:id="rId22"/>
    <p:sldId id="520" r:id="rId23"/>
    <p:sldId id="516" r:id="rId24"/>
    <p:sldId id="517" r:id="rId25"/>
    <p:sldId id="534" r:id="rId26"/>
    <p:sldId id="535" r:id="rId27"/>
    <p:sldId id="536" r:id="rId28"/>
    <p:sldId id="537" r:id="rId29"/>
    <p:sldId id="538" r:id="rId30"/>
    <p:sldId id="539" r:id="rId31"/>
    <p:sldId id="540" r:id="rId32"/>
    <p:sldId id="541" r:id="rId33"/>
    <p:sldId id="542" r:id="rId34"/>
    <p:sldId id="521" r:id="rId35"/>
    <p:sldId id="525" r:id="rId36"/>
    <p:sldId id="522" r:id="rId37"/>
    <p:sldId id="523" r:id="rId38"/>
    <p:sldId id="524" r:id="rId39"/>
    <p:sldId id="526" r:id="rId40"/>
    <p:sldId id="527" r:id="rId41"/>
    <p:sldId id="528" r:id="rId42"/>
    <p:sldId id="529" r:id="rId43"/>
    <p:sldId id="533" r:id="rId44"/>
  </p:sldIdLst>
  <p:sldSz cx="12192000" cy="6858000"/>
  <p:notesSz cx="6669088" cy="9926638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7A5"/>
    <a:srgbClr val="C0AAF6"/>
    <a:srgbClr val="7D6BBD"/>
    <a:srgbClr val="FFFF9B"/>
    <a:srgbClr val="754CDC"/>
    <a:srgbClr val="33FFEC"/>
    <a:srgbClr val="F92E05"/>
    <a:srgbClr val="5E1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4" autoAdjust="0"/>
  </p:normalViewPr>
  <p:slideViewPr>
    <p:cSldViewPr>
      <p:cViewPr varScale="1">
        <p:scale>
          <a:sx n="85" d="100"/>
          <a:sy n="85" d="100"/>
        </p:scale>
        <p:origin x="68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80"/>
    </p:cViewPr>
  </p:sorterViewPr>
  <p:notesViewPr>
    <p:cSldViewPr>
      <p:cViewPr>
        <p:scale>
          <a:sx n="75" d="100"/>
          <a:sy n="75" d="100"/>
        </p:scale>
        <p:origin x="-1446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amyrekomendowane.pl/" TargetMode="External"/><Relationship Id="rId2" Type="http://schemas.openxmlformats.org/officeDocument/2006/relationships/hyperlink" Target="http://www.dopalaczeinfo.pl/" TargetMode="External"/><Relationship Id="rId1" Type="http://schemas.openxmlformats.org/officeDocument/2006/relationships/hyperlink" Target="http://www.kbpn.gov.pl/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programyrekomendowane.pl/strony/poziomy-rekomendacji,118" TargetMode="Externa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yrekomendowane.pl/strony/artykuly/model-logiczny,26" TargetMode="External"/><Relationship Id="rId2" Type="http://schemas.openxmlformats.org/officeDocument/2006/relationships/hyperlink" Target="https://programyrekomendowane.pl/strony/artykuly/strategie,9" TargetMode="External"/><Relationship Id="rId1" Type="http://schemas.openxmlformats.org/officeDocument/2006/relationships/hyperlink" Target="https://programyrekomendowane.pl/strony/artykuly/teorie,7" TargetMode="External"/><Relationship Id="rId6" Type="http://schemas.openxmlformats.org/officeDocument/2006/relationships/hyperlink" Target="https://programyrekomendowane.pl/strony/artykuly/ewaluacja,8#ewaluacja-wynikow-" TargetMode="External"/><Relationship Id="rId5" Type="http://schemas.openxmlformats.org/officeDocument/2006/relationships/hyperlink" Target="https://programyrekomendowane.pl/strony/artykuly/ewaluacja,8#ewaluacja-formatywna-" TargetMode="External"/><Relationship Id="rId4" Type="http://schemas.openxmlformats.org/officeDocument/2006/relationships/hyperlink" Target="https://programyrekomendowane.pl/strony/artykuly/ewaluacja,8#ewaluacja-procesu" TargetMode="External"/></Relationships>
</file>

<file path=ppt/diagrams/_rels/drawing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amyrekomendowane.pl/" TargetMode="External"/><Relationship Id="rId2" Type="http://schemas.openxmlformats.org/officeDocument/2006/relationships/hyperlink" Target="http://www.dopalaczeinfo.pl/" TargetMode="External"/><Relationship Id="rId1" Type="http://schemas.openxmlformats.org/officeDocument/2006/relationships/hyperlink" Target="http://www.kbpn.gov.pl/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programyrekomendowane.pl/strony/poziomy-rekomendacji,118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yrekomendowane.pl/strony/artykuly/model-logiczny,26" TargetMode="External"/><Relationship Id="rId2" Type="http://schemas.openxmlformats.org/officeDocument/2006/relationships/hyperlink" Target="https://programyrekomendowane.pl/strony/artykuly/strategie,9" TargetMode="External"/><Relationship Id="rId1" Type="http://schemas.openxmlformats.org/officeDocument/2006/relationships/hyperlink" Target="https://programyrekomendowane.pl/strony/artykuly/teorie,7" TargetMode="External"/><Relationship Id="rId6" Type="http://schemas.openxmlformats.org/officeDocument/2006/relationships/hyperlink" Target="https://programyrekomendowane.pl/strony/artykuly/ewaluacja,8#ewaluacja-wynikow-" TargetMode="External"/><Relationship Id="rId5" Type="http://schemas.openxmlformats.org/officeDocument/2006/relationships/hyperlink" Target="https://programyrekomendowane.pl/strony/artykuly/ewaluacja,8#ewaluacja-formatywna-" TargetMode="External"/><Relationship Id="rId4" Type="http://schemas.openxmlformats.org/officeDocument/2006/relationships/hyperlink" Target="https://programyrekomendowane.pl/strony/artykuly/ewaluacja,8#ewaluacja-proces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3782D-2290-459A-A857-3386B7F1A1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F2BE602-1703-4359-936C-CF57B822D169}">
      <dgm:prSet/>
      <dgm:spPr/>
      <dgm:t>
        <a:bodyPr/>
        <a:lstStyle/>
        <a:p>
          <a:r>
            <a:rPr lang="pl-PL"/>
            <a:t>Profilaktyka to świadome działanie nastawione na jednostki lub grupy społeczne mające na celu zapobieganie różnorodnym problemom </a:t>
          </a:r>
          <a:r>
            <a:rPr lang="pl-PL" b="1"/>
            <a:t>zanim one wystąpią.</a:t>
          </a:r>
          <a:endParaRPr lang="pl-PL"/>
        </a:p>
      </dgm:t>
    </dgm:pt>
    <dgm:pt modelId="{B837A078-343A-4586-A015-586B04620FF7}" type="parTrans" cxnId="{B6DD8E8A-243A-44EA-93D2-1C72EF62AFD4}">
      <dgm:prSet/>
      <dgm:spPr/>
      <dgm:t>
        <a:bodyPr/>
        <a:lstStyle/>
        <a:p>
          <a:endParaRPr lang="pl-PL"/>
        </a:p>
      </dgm:t>
    </dgm:pt>
    <dgm:pt modelId="{CB41AFA3-3F7E-4A8F-9DCC-9422CF94213D}" type="sibTrans" cxnId="{B6DD8E8A-243A-44EA-93D2-1C72EF62AFD4}">
      <dgm:prSet/>
      <dgm:spPr/>
      <dgm:t>
        <a:bodyPr/>
        <a:lstStyle/>
        <a:p>
          <a:endParaRPr lang="pl-PL"/>
        </a:p>
      </dgm:t>
    </dgm:pt>
    <dgm:pt modelId="{CF65E0A6-A049-42A8-B865-EB6A72260C03}">
      <dgm:prSet/>
      <dgm:spPr/>
      <dgm:t>
        <a:bodyPr/>
        <a:lstStyle/>
        <a:p>
          <a:r>
            <a:rPr lang="pl-PL"/>
            <a:t>Profilaktyka jest działaniem </a:t>
          </a:r>
          <a:r>
            <a:rPr lang="pl-PL" b="1"/>
            <a:t>uprzedzającym</a:t>
          </a:r>
          <a:r>
            <a:rPr lang="pl-PL"/>
            <a:t> a nie naprawczym.</a:t>
          </a:r>
        </a:p>
      </dgm:t>
    </dgm:pt>
    <dgm:pt modelId="{B9BC7B72-4ACF-47FF-A119-F608949C39BD}" type="parTrans" cxnId="{A9B3AE3E-A60D-4D63-B752-CDD4AC9BD104}">
      <dgm:prSet/>
      <dgm:spPr/>
      <dgm:t>
        <a:bodyPr/>
        <a:lstStyle/>
        <a:p>
          <a:endParaRPr lang="pl-PL"/>
        </a:p>
      </dgm:t>
    </dgm:pt>
    <dgm:pt modelId="{B6923A6E-9489-4432-BEEE-B9123094B701}" type="sibTrans" cxnId="{A9B3AE3E-A60D-4D63-B752-CDD4AC9BD104}">
      <dgm:prSet/>
      <dgm:spPr/>
      <dgm:t>
        <a:bodyPr/>
        <a:lstStyle/>
        <a:p>
          <a:endParaRPr lang="pl-PL"/>
        </a:p>
      </dgm:t>
    </dgm:pt>
    <dgm:pt modelId="{9641B0F6-05F4-476E-BE5B-A67C93C6716C}">
      <dgm:prSet/>
      <dgm:spPr/>
      <dgm:t>
        <a:bodyPr/>
        <a:lstStyle/>
        <a:p>
          <a:r>
            <a:rPr lang="pl-PL" b="1"/>
            <a:t>Profilaktyka to:</a:t>
          </a:r>
          <a:endParaRPr lang="pl-PL"/>
        </a:p>
      </dgm:t>
    </dgm:pt>
    <dgm:pt modelId="{443A3E84-4232-4589-B7C3-ED26388AAFC5}" type="parTrans" cxnId="{B7F7F4F6-38E4-4997-B941-749357BE6D89}">
      <dgm:prSet/>
      <dgm:spPr/>
      <dgm:t>
        <a:bodyPr/>
        <a:lstStyle/>
        <a:p>
          <a:endParaRPr lang="pl-PL"/>
        </a:p>
      </dgm:t>
    </dgm:pt>
    <dgm:pt modelId="{4A2269D1-8D96-4E21-9B5B-EBBD300B27EC}" type="sibTrans" cxnId="{B7F7F4F6-38E4-4997-B941-749357BE6D89}">
      <dgm:prSet/>
      <dgm:spPr/>
      <dgm:t>
        <a:bodyPr/>
        <a:lstStyle/>
        <a:p>
          <a:endParaRPr lang="pl-PL"/>
        </a:p>
      </dgm:t>
    </dgm:pt>
    <dgm:pt modelId="{75BC6EC3-7827-43EE-87CB-765E24F733AF}">
      <dgm:prSet/>
      <dgm:spPr/>
      <dgm:t>
        <a:bodyPr/>
        <a:lstStyle/>
        <a:p>
          <a:r>
            <a:rPr lang="pl-PL" b="1"/>
            <a:t>eliminowanie lub redukowanie wpływu znaczących czynników ryzyka</a:t>
          </a:r>
          <a:r>
            <a:rPr lang="pl-PL"/>
            <a:t> używania lub nadużywania,</a:t>
          </a:r>
        </a:p>
      </dgm:t>
    </dgm:pt>
    <dgm:pt modelId="{343DD8E1-D1BE-46CD-BCEF-D7CDA908AB54}" type="parTrans" cxnId="{B60C5086-19E1-444F-BE34-C462B05239E9}">
      <dgm:prSet/>
      <dgm:spPr/>
      <dgm:t>
        <a:bodyPr/>
        <a:lstStyle/>
        <a:p>
          <a:endParaRPr lang="pl-PL"/>
        </a:p>
      </dgm:t>
    </dgm:pt>
    <dgm:pt modelId="{47C5D697-6B17-4815-A1D7-1ECA51FF88FF}" type="sibTrans" cxnId="{B60C5086-19E1-444F-BE34-C462B05239E9}">
      <dgm:prSet/>
      <dgm:spPr/>
      <dgm:t>
        <a:bodyPr/>
        <a:lstStyle/>
        <a:p>
          <a:endParaRPr lang="pl-PL"/>
        </a:p>
      </dgm:t>
    </dgm:pt>
    <dgm:pt modelId="{0A30DA08-B57E-48D6-9D2D-2546081BA7E3}">
      <dgm:prSet/>
      <dgm:spPr/>
      <dgm:t>
        <a:bodyPr/>
        <a:lstStyle/>
        <a:p>
          <a:r>
            <a:rPr lang="pl-PL" dirty="0"/>
            <a:t>lub ich osłabianie/kompensowanie poprzez </a:t>
          </a:r>
          <a:r>
            <a:rPr lang="pl-PL" b="1" dirty="0"/>
            <a:t>wzmacnianie czynników chroniących.</a:t>
          </a:r>
          <a:endParaRPr lang="pl-PL" dirty="0"/>
        </a:p>
      </dgm:t>
    </dgm:pt>
    <dgm:pt modelId="{D0D89EF8-49FB-428F-817E-51CC9603487D}" type="parTrans" cxnId="{BA0F5BC4-C161-4236-A58C-117AF6531210}">
      <dgm:prSet/>
      <dgm:spPr/>
      <dgm:t>
        <a:bodyPr/>
        <a:lstStyle/>
        <a:p>
          <a:endParaRPr lang="pl-PL"/>
        </a:p>
      </dgm:t>
    </dgm:pt>
    <dgm:pt modelId="{11369ABC-B215-43D0-A5D6-E60BFAEE8667}" type="sibTrans" cxnId="{BA0F5BC4-C161-4236-A58C-117AF6531210}">
      <dgm:prSet/>
      <dgm:spPr/>
      <dgm:t>
        <a:bodyPr/>
        <a:lstStyle/>
        <a:p>
          <a:endParaRPr lang="pl-PL"/>
        </a:p>
      </dgm:t>
    </dgm:pt>
    <dgm:pt modelId="{E6D21ED2-7F2E-4FC2-AF56-A9E4C9A42CAC}" type="pres">
      <dgm:prSet presAssocID="{7DA3782D-2290-459A-A857-3386B7F1A1E1}" presName="linear" presStyleCnt="0">
        <dgm:presLayoutVars>
          <dgm:animLvl val="lvl"/>
          <dgm:resizeHandles val="exact"/>
        </dgm:presLayoutVars>
      </dgm:prSet>
      <dgm:spPr/>
    </dgm:pt>
    <dgm:pt modelId="{8425D7BC-E8D6-423E-9766-B12858372AAB}" type="pres">
      <dgm:prSet presAssocID="{1F2BE602-1703-4359-936C-CF57B822D1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9BEEA9A-10DC-4C49-9BFB-AEAA37CFE4B7}" type="pres">
      <dgm:prSet presAssocID="{CB41AFA3-3F7E-4A8F-9DCC-9422CF94213D}" presName="spacer" presStyleCnt="0"/>
      <dgm:spPr/>
    </dgm:pt>
    <dgm:pt modelId="{911B018E-B622-4919-AEBF-ED84087CBA43}" type="pres">
      <dgm:prSet presAssocID="{CF65E0A6-A049-42A8-B865-EB6A72260C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B0556BC-F8AA-4A50-9964-12945EE89B2A}" type="pres">
      <dgm:prSet presAssocID="{B6923A6E-9489-4432-BEEE-B9123094B701}" presName="spacer" presStyleCnt="0"/>
      <dgm:spPr/>
    </dgm:pt>
    <dgm:pt modelId="{57965AD6-364E-4AFF-9A38-13FD75D08A23}" type="pres">
      <dgm:prSet presAssocID="{9641B0F6-05F4-476E-BE5B-A67C93C6716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54A0C31-CFD3-4DBC-BFA4-C47FCA28A5C3}" type="pres">
      <dgm:prSet presAssocID="{9641B0F6-05F4-476E-BE5B-A67C93C6716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9B3AE3E-A60D-4D63-B752-CDD4AC9BD104}" srcId="{7DA3782D-2290-459A-A857-3386B7F1A1E1}" destId="{CF65E0A6-A049-42A8-B865-EB6A72260C03}" srcOrd="1" destOrd="0" parTransId="{B9BC7B72-4ACF-47FF-A119-F608949C39BD}" sibTransId="{B6923A6E-9489-4432-BEEE-B9123094B701}"/>
    <dgm:cxn modelId="{2F307154-1A82-4E8A-ABC8-295893D05497}" type="presOf" srcId="{0A30DA08-B57E-48D6-9D2D-2546081BA7E3}" destId="{154A0C31-CFD3-4DBC-BFA4-C47FCA28A5C3}" srcOrd="0" destOrd="1" presId="urn:microsoft.com/office/officeart/2005/8/layout/vList2"/>
    <dgm:cxn modelId="{4A52E085-ABAF-46D0-B9C4-116AF97C2E51}" type="presOf" srcId="{1F2BE602-1703-4359-936C-CF57B822D169}" destId="{8425D7BC-E8D6-423E-9766-B12858372AAB}" srcOrd="0" destOrd="0" presId="urn:microsoft.com/office/officeart/2005/8/layout/vList2"/>
    <dgm:cxn modelId="{B60C5086-19E1-444F-BE34-C462B05239E9}" srcId="{9641B0F6-05F4-476E-BE5B-A67C93C6716C}" destId="{75BC6EC3-7827-43EE-87CB-765E24F733AF}" srcOrd="0" destOrd="0" parTransId="{343DD8E1-D1BE-46CD-BCEF-D7CDA908AB54}" sibTransId="{47C5D697-6B17-4815-A1D7-1ECA51FF88FF}"/>
    <dgm:cxn modelId="{B6DD8E8A-243A-44EA-93D2-1C72EF62AFD4}" srcId="{7DA3782D-2290-459A-A857-3386B7F1A1E1}" destId="{1F2BE602-1703-4359-936C-CF57B822D169}" srcOrd="0" destOrd="0" parTransId="{B837A078-343A-4586-A015-586B04620FF7}" sibTransId="{CB41AFA3-3F7E-4A8F-9DCC-9422CF94213D}"/>
    <dgm:cxn modelId="{C7DBC5AA-E43D-4099-9F0A-5A786A882492}" type="presOf" srcId="{75BC6EC3-7827-43EE-87CB-765E24F733AF}" destId="{154A0C31-CFD3-4DBC-BFA4-C47FCA28A5C3}" srcOrd="0" destOrd="0" presId="urn:microsoft.com/office/officeart/2005/8/layout/vList2"/>
    <dgm:cxn modelId="{D7060CAF-BB09-4765-8C13-79112A4BF982}" type="presOf" srcId="{CF65E0A6-A049-42A8-B865-EB6A72260C03}" destId="{911B018E-B622-4919-AEBF-ED84087CBA43}" srcOrd="0" destOrd="0" presId="urn:microsoft.com/office/officeart/2005/8/layout/vList2"/>
    <dgm:cxn modelId="{BA0F5BC4-C161-4236-A58C-117AF6531210}" srcId="{9641B0F6-05F4-476E-BE5B-A67C93C6716C}" destId="{0A30DA08-B57E-48D6-9D2D-2546081BA7E3}" srcOrd="1" destOrd="0" parTransId="{D0D89EF8-49FB-428F-817E-51CC9603487D}" sibTransId="{11369ABC-B215-43D0-A5D6-E60BFAEE8667}"/>
    <dgm:cxn modelId="{9CD781E4-493F-4C63-B6D2-2667F124D8BA}" type="presOf" srcId="{9641B0F6-05F4-476E-BE5B-A67C93C6716C}" destId="{57965AD6-364E-4AFF-9A38-13FD75D08A23}" srcOrd="0" destOrd="0" presId="urn:microsoft.com/office/officeart/2005/8/layout/vList2"/>
    <dgm:cxn modelId="{C9FFB7ED-5688-4C43-ADF7-4591AD4FB83E}" type="presOf" srcId="{7DA3782D-2290-459A-A857-3386B7F1A1E1}" destId="{E6D21ED2-7F2E-4FC2-AF56-A9E4C9A42CAC}" srcOrd="0" destOrd="0" presId="urn:microsoft.com/office/officeart/2005/8/layout/vList2"/>
    <dgm:cxn modelId="{B7F7F4F6-38E4-4997-B941-749357BE6D89}" srcId="{7DA3782D-2290-459A-A857-3386B7F1A1E1}" destId="{9641B0F6-05F4-476E-BE5B-A67C93C6716C}" srcOrd="2" destOrd="0" parTransId="{443A3E84-4232-4589-B7C3-ED26388AAFC5}" sibTransId="{4A2269D1-8D96-4E21-9B5B-EBBD300B27EC}"/>
    <dgm:cxn modelId="{A67B28DA-B752-4311-9667-0611C01E44BB}" type="presParOf" srcId="{E6D21ED2-7F2E-4FC2-AF56-A9E4C9A42CAC}" destId="{8425D7BC-E8D6-423E-9766-B12858372AAB}" srcOrd="0" destOrd="0" presId="urn:microsoft.com/office/officeart/2005/8/layout/vList2"/>
    <dgm:cxn modelId="{116051D1-B8D9-474B-91EA-0EB4DE157B59}" type="presParOf" srcId="{E6D21ED2-7F2E-4FC2-AF56-A9E4C9A42CAC}" destId="{E9BEEA9A-10DC-4C49-9BFB-AEAA37CFE4B7}" srcOrd="1" destOrd="0" presId="urn:microsoft.com/office/officeart/2005/8/layout/vList2"/>
    <dgm:cxn modelId="{9E7B5519-E63A-40DA-A18C-4E7C67E295F1}" type="presParOf" srcId="{E6D21ED2-7F2E-4FC2-AF56-A9E4C9A42CAC}" destId="{911B018E-B622-4919-AEBF-ED84087CBA43}" srcOrd="2" destOrd="0" presId="urn:microsoft.com/office/officeart/2005/8/layout/vList2"/>
    <dgm:cxn modelId="{65914C4F-53D4-4190-A083-0FEF5C7F4188}" type="presParOf" srcId="{E6D21ED2-7F2E-4FC2-AF56-A9E4C9A42CAC}" destId="{7B0556BC-F8AA-4A50-9964-12945EE89B2A}" srcOrd="3" destOrd="0" presId="urn:microsoft.com/office/officeart/2005/8/layout/vList2"/>
    <dgm:cxn modelId="{01815C3D-051E-44AC-B691-A89243381F14}" type="presParOf" srcId="{E6D21ED2-7F2E-4FC2-AF56-A9E4C9A42CAC}" destId="{57965AD6-364E-4AFF-9A38-13FD75D08A23}" srcOrd="4" destOrd="0" presId="urn:microsoft.com/office/officeart/2005/8/layout/vList2"/>
    <dgm:cxn modelId="{BE39385D-399D-4BF3-8CFD-A35661D14A94}" type="presParOf" srcId="{E6D21ED2-7F2E-4FC2-AF56-A9E4C9A42CAC}" destId="{154A0C31-CFD3-4DBC-BFA4-C47FCA28A5C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68BE65E-2366-434F-954D-B642482B03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21477F3-24B4-40E0-8DD5-59521E65A310}">
      <dgm:prSet/>
      <dgm:spPr/>
      <dgm:t>
        <a:bodyPr/>
        <a:lstStyle/>
        <a:p>
          <a:r>
            <a:rPr lang="pl-PL"/>
            <a:t>Program profilaktyki uniwersalnej </a:t>
          </a:r>
        </a:p>
      </dgm:t>
    </dgm:pt>
    <dgm:pt modelId="{65FD96AF-6ECE-4023-95F8-A7C1C6B5B0EF}" type="parTrans" cxnId="{3FEAE938-B1F4-4337-89A3-8D0D4E1DF46D}">
      <dgm:prSet/>
      <dgm:spPr/>
      <dgm:t>
        <a:bodyPr/>
        <a:lstStyle/>
        <a:p>
          <a:endParaRPr lang="pl-PL"/>
        </a:p>
      </dgm:t>
    </dgm:pt>
    <dgm:pt modelId="{5275E5DD-3AE4-4F94-B3BE-D51AFD4398EA}" type="sibTrans" cxnId="{3FEAE938-B1F4-4337-89A3-8D0D4E1DF46D}">
      <dgm:prSet/>
      <dgm:spPr/>
      <dgm:t>
        <a:bodyPr/>
        <a:lstStyle/>
        <a:p>
          <a:endParaRPr lang="pl-PL"/>
        </a:p>
      </dgm:t>
    </dgm:pt>
    <dgm:pt modelId="{74477193-BE8B-4C21-A664-B806C45ED38E}">
      <dgm:prSet/>
      <dgm:spPr/>
      <dgm:t>
        <a:bodyPr/>
        <a:lstStyle/>
        <a:p>
          <a:r>
            <a:rPr lang="pl-PL"/>
            <a:t>Grupa docelowa programu – młodzież szkolna w wieku 12-14 lat </a:t>
          </a:r>
        </a:p>
      </dgm:t>
    </dgm:pt>
    <dgm:pt modelId="{7FA31F80-3AFC-425D-9E48-8BECB8A83AC2}" type="parTrans" cxnId="{1C9B7CFC-3F53-4F4B-818D-0F126EE50580}">
      <dgm:prSet/>
      <dgm:spPr/>
      <dgm:t>
        <a:bodyPr/>
        <a:lstStyle/>
        <a:p>
          <a:endParaRPr lang="pl-PL"/>
        </a:p>
      </dgm:t>
    </dgm:pt>
    <dgm:pt modelId="{1C07F088-73C3-4FC7-A0F2-991FA2157F07}" type="sibTrans" cxnId="{1C9B7CFC-3F53-4F4B-818D-0F126EE50580}">
      <dgm:prSet/>
      <dgm:spPr/>
      <dgm:t>
        <a:bodyPr/>
        <a:lstStyle/>
        <a:p>
          <a:endParaRPr lang="pl-PL"/>
        </a:p>
      </dgm:t>
    </dgm:pt>
    <dgm:pt modelId="{26BFFA87-FB49-4510-B1F1-B9BA55C2E17A}">
      <dgm:prSet/>
      <dgm:spPr/>
      <dgm:t>
        <a:bodyPr/>
        <a:lstStyle/>
        <a:p>
          <a:r>
            <a:rPr lang="pl-PL"/>
            <a:t>Program adresowany do całych klas </a:t>
          </a:r>
        </a:p>
      </dgm:t>
    </dgm:pt>
    <dgm:pt modelId="{9D61C40B-F2AB-4438-85F6-11718480AF8D}" type="parTrans" cxnId="{562E7C02-E79F-4928-963E-B6D7C155DBF1}">
      <dgm:prSet/>
      <dgm:spPr/>
      <dgm:t>
        <a:bodyPr/>
        <a:lstStyle/>
        <a:p>
          <a:endParaRPr lang="pl-PL"/>
        </a:p>
      </dgm:t>
    </dgm:pt>
    <dgm:pt modelId="{C98139A9-13FA-4D7A-B671-21D894EFAD53}" type="sibTrans" cxnId="{562E7C02-E79F-4928-963E-B6D7C155DBF1}">
      <dgm:prSet/>
      <dgm:spPr/>
      <dgm:t>
        <a:bodyPr/>
        <a:lstStyle/>
        <a:p>
          <a:endParaRPr lang="pl-PL"/>
        </a:p>
      </dgm:t>
    </dgm:pt>
    <dgm:pt modelId="{250E0800-1011-4EDE-9D57-30E79B847A86}">
      <dgm:prSet/>
      <dgm:spPr/>
      <dgm:t>
        <a:bodyPr/>
        <a:lstStyle/>
        <a:p>
          <a:r>
            <a:rPr lang="pl-PL"/>
            <a:t>Dodatkowa oferta adresowana do rodziców</a:t>
          </a:r>
        </a:p>
      </dgm:t>
    </dgm:pt>
    <dgm:pt modelId="{BA1A2F00-FC0F-4AA7-8522-B3585F6BBD72}" type="parTrans" cxnId="{9DCF7FB5-69FB-4035-AD34-2B39892C1E12}">
      <dgm:prSet/>
      <dgm:spPr/>
      <dgm:t>
        <a:bodyPr/>
        <a:lstStyle/>
        <a:p>
          <a:endParaRPr lang="pl-PL"/>
        </a:p>
      </dgm:t>
    </dgm:pt>
    <dgm:pt modelId="{709AEB96-E3E6-436C-9F36-F588AA3E2174}" type="sibTrans" cxnId="{9DCF7FB5-69FB-4035-AD34-2B39892C1E12}">
      <dgm:prSet/>
      <dgm:spPr/>
      <dgm:t>
        <a:bodyPr/>
        <a:lstStyle/>
        <a:p>
          <a:endParaRPr lang="pl-PL"/>
        </a:p>
      </dgm:t>
    </dgm:pt>
    <dgm:pt modelId="{A158D851-DD8D-4EA8-8253-3C59B4955D4E}">
      <dgm:prSet/>
      <dgm:spPr/>
      <dgm:t>
        <a:bodyPr/>
        <a:lstStyle/>
        <a:p>
          <a:r>
            <a:rPr lang="pl-PL"/>
            <a:t>Cel programu: </a:t>
          </a:r>
        </a:p>
      </dgm:t>
    </dgm:pt>
    <dgm:pt modelId="{1C23B4D2-A749-4FBD-8A10-5C7C2B727BA9}" type="parTrans" cxnId="{A3C132FE-10AE-477B-B25C-0E47749B2EAE}">
      <dgm:prSet/>
      <dgm:spPr/>
      <dgm:t>
        <a:bodyPr/>
        <a:lstStyle/>
        <a:p>
          <a:endParaRPr lang="pl-PL"/>
        </a:p>
      </dgm:t>
    </dgm:pt>
    <dgm:pt modelId="{B74A9862-2239-4C0E-8202-2A60D334950C}" type="sibTrans" cxnId="{A3C132FE-10AE-477B-B25C-0E47749B2EAE}">
      <dgm:prSet/>
      <dgm:spPr/>
      <dgm:t>
        <a:bodyPr/>
        <a:lstStyle/>
        <a:p>
          <a:endParaRPr lang="pl-PL"/>
        </a:p>
      </dgm:t>
    </dgm:pt>
    <dgm:pt modelId="{61E3D76C-4D87-48AD-B5F6-13A611EA4AC8}">
      <dgm:prSet/>
      <dgm:spPr/>
      <dgm:t>
        <a:bodyPr/>
        <a:lstStyle/>
        <a:p>
          <a:r>
            <a:rPr lang="pl-PL"/>
            <a:t>Ograniczenie inicjowania używania substancji psychoaktywnych – tytoniu, alkoholu, narkotyków </a:t>
          </a:r>
        </a:p>
      </dgm:t>
    </dgm:pt>
    <dgm:pt modelId="{D8F24ED9-0E87-4967-8F6D-04B99816705D}" type="parTrans" cxnId="{81D73A5B-CBD9-4278-AA88-E59BCF4397D4}">
      <dgm:prSet/>
      <dgm:spPr/>
      <dgm:t>
        <a:bodyPr/>
        <a:lstStyle/>
        <a:p>
          <a:endParaRPr lang="pl-PL"/>
        </a:p>
      </dgm:t>
    </dgm:pt>
    <dgm:pt modelId="{7AEA93A9-4C84-4501-9DC9-064AD5F7B185}" type="sibTrans" cxnId="{81D73A5B-CBD9-4278-AA88-E59BCF4397D4}">
      <dgm:prSet/>
      <dgm:spPr/>
      <dgm:t>
        <a:bodyPr/>
        <a:lstStyle/>
        <a:p>
          <a:endParaRPr lang="pl-PL"/>
        </a:p>
      </dgm:t>
    </dgm:pt>
    <dgm:pt modelId="{A3965F12-78EE-4ABE-99AA-11782E9FA7BD}">
      <dgm:prSet/>
      <dgm:spPr/>
      <dgm:t>
        <a:bodyPr/>
        <a:lstStyle/>
        <a:p>
          <a:r>
            <a:rPr lang="pl-PL"/>
            <a:t>Ograniczenie rozwoju intensywności używania – przejścia od fazy używania  eksperymentalnego do fazy używania problemowego </a:t>
          </a:r>
        </a:p>
      </dgm:t>
    </dgm:pt>
    <dgm:pt modelId="{C0B8302C-E054-47B3-90B4-928C67AA7593}" type="parTrans" cxnId="{E6791E20-DA1B-46C4-8A6F-714EA4F77938}">
      <dgm:prSet/>
      <dgm:spPr/>
      <dgm:t>
        <a:bodyPr/>
        <a:lstStyle/>
        <a:p>
          <a:endParaRPr lang="pl-PL"/>
        </a:p>
      </dgm:t>
    </dgm:pt>
    <dgm:pt modelId="{E2B3B749-F3F0-415A-9627-0C58CA6FC315}" type="sibTrans" cxnId="{E6791E20-DA1B-46C4-8A6F-714EA4F77938}">
      <dgm:prSet/>
      <dgm:spPr/>
      <dgm:t>
        <a:bodyPr/>
        <a:lstStyle/>
        <a:p>
          <a:endParaRPr lang="pl-PL"/>
        </a:p>
      </dgm:t>
    </dgm:pt>
    <dgm:pt modelId="{57FADFD8-3330-4601-A25D-2F8DFE8200EC}">
      <dgm:prSet/>
      <dgm:spPr/>
      <dgm:t>
        <a:bodyPr/>
        <a:lstStyle/>
        <a:p>
          <a:r>
            <a:rPr lang="pl-PL"/>
            <a:t>Oferta średnioterminowa </a:t>
          </a:r>
        </a:p>
      </dgm:t>
    </dgm:pt>
    <dgm:pt modelId="{52BAD301-97E7-49A2-B271-C4068306E6A8}" type="parTrans" cxnId="{9E11C672-C977-4AB1-B6FB-7ECCCA494B56}">
      <dgm:prSet/>
      <dgm:spPr/>
      <dgm:t>
        <a:bodyPr/>
        <a:lstStyle/>
        <a:p>
          <a:endParaRPr lang="pl-PL"/>
        </a:p>
      </dgm:t>
    </dgm:pt>
    <dgm:pt modelId="{192FA840-8A3A-4932-87E2-8155E625EF19}" type="sibTrans" cxnId="{9E11C672-C977-4AB1-B6FB-7ECCCA494B56}">
      <dgm:prSet/>
      <dgm:spPr/>
      <dgm:t>
        <a:bodyPr/>
        <a:lstStyle/>
        <a:p>
          <a:endParaRPr lang="pl-PL"/>
        </a:p>
      </dgm:t>
    </dgm:pt>
    <dgm:pt modelId="{587F110D-A671-4B8F-B41C-DAFF5301EE0A}">
      <dgm:prSet/>
      <dgm:spPr/>
      <dgm:t>
        <a:bodyPr/>
        <a:lstStyle/>
        <a:p>
          <a:r>
            <a:rPr lang="pl-PL"/>
            <a:t>12 spotkań 1- godzinnych dla uczniów</a:t>
          </a:r>
        </a:p>
      </dgm:t>
    </dgm:pt>
    <dgm:pt modelId="{5BD810FE-1484-4BBE-9E68-A75D301A0607}" type="parTrans" cxnId="{3781B71C-DCAA-44BF-83CD-B842E30EBCB2}">
      <dgm:prSet/>
      <dgm:spPr/>
      <dgm:t>
        <a:bodyPr/>
        <a:lstStyle/>
        <a:p>
          <a:endParaRPr lang="pl-PL"/>
        </a:p>
      </dgm:t>
    </dgm:pt>
    <dgm:pt modelId="{F09E0263-3838-457D-ADFD-4F462119FA28}" type="sibTrans" cxnId="{3781B71C-DCAA-44BF-83CD-B842E30EBCB2}">
      <dgm:prSet/>
      <dgm:spPr/>
      <dgm:t>
        <a:bodyPr/>
        <a:lstStyle/>
        <a:p>
          <a:endParaRPr lang="pl-PL"/>
        </a:p>
      </dgm:t>
    </dgm:pt>
    <dgm:pt modelId="{CB171FAF-7D8A-4FC3-B616-80A1EA13A29B}">
      <dgm:prSet/>
      <dgm:spPr/>
      <dgm:t>
        <a:bodyPr/>
        <a:lstStyle/>
        <a:p>
          <a:r>
            <a:rPr lang="pl-PL"/>
            <a:t>3 spotkania dla rodziców </a:t>
          </a:r>
        </a:p>
      </dgm:t>
    </dgm:pt>
    <dgm:pt modelId="{B248432F-5A17-4719-880B-DEB284548779}" type="parTrans" cxnId="{3C30798A-6B27-4673-9F15-6C7178C9ACDA}">
      <dgm:prSet/>
      <dgm:spPr/>
      <dgm:t>
        <a:bodyPr/>
        <a:lstStyle/>
        <a:p>
          <a:endParaRPr lang="pl-PL"/>
        </a:p>
      </dgm:t>
    </dgm:pt>
    <dgm:pt modelId="{E393DCC9-69EE-4BFA-8FF4-AB2707F19D35}" type="sibTrans" cxnId="{3C30798A-6B27-4673-9F15-6C7178C9ACDA}">
      <dgm:prSet/>
      <dgm:spPr/>
      <dgm:t>
        <a:bodyPr/>
        <a:lstStyle/>
        <a:p>
          <a:endParaRPr lang="pl-PL"/>
        </a:p>
      </dgm:t>
    </dgm:pt>
    <dgm:pt modelId="{7CC32AF6-A054-4F8D-861A-441D2165E4C2}" type="pres">
      <dgm:prSet presAssocID="{068BE65E-2366-434F-954D-B642482B030C}" presName="linear" presStyleCnt="0">
        <dgm:presLayoutVars>
          <dgm:animLvl val="lvl"/>
          <dgm:resizeHandles val="exact"/>
        </dgm:presLayoutVars>
      </dgm:prSet>
      <dgm:spPr/>
    </dgm:pt>
    <dgm:pt modelId="{9F09C96F-60A5-4739-88A4-6651A11A2F8B}" type="pres">
      <dgm:prSet presAssocID="{621477F3-24B4-40E0-8DD5-59521E65A31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2445A5-FCE3-45DE-9D0E-4089625BDBE6}" type="pres">
      <dgm:prSet presAssocID="{621477F3-24B4-40E0-8DD5-59521E65A310}" presName="childText" presStyleLbl="revTx" presStyleIdx="0" presStyleCnt="3">
        <dgm:presLayoutVars>
          <dgm:bulletEnabled val="1"/>
        </dgm:presLayoutVars>
      </dgm:prSet>
      <dgm:spPr/>
    </dgm:pt>
    <dgm:pt modelId="{C24452D5-7278-4245-8853-50EBBE69A71B}" type="pres">
      <dgm:prSet presAssocID="{A158D851-DD8D-4EA8-8253-3C59B4955D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858D62-A65B-4B39-85EA-E6C50DC19772}" type="pres">
      <dgm:prSet presAssocID="{A158D851-DD8D-4EA8-8253-3C59B4955D4E}" presName="childText" presStyleLbl="revTx" presStyleIdx="1" presStyleCnt="3">
        <dgm:presLayoutVars>
          <dgm:bulletEnabled val="1"/>
        </dgm:presLayoutVars>
      </dgm:prSet>
      <dgm:spPr/>
    </dgm:pt>
    <dgm:pt modelId="{77A92554-90A8-4FFA-ADAD-722B0A6916A5}" type="pres">
      <dgm:prSet presAssocID="{57FADFD8-3330-4601-A25D-2F8DFE8200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C72E26-469E-4056-B86C-7A704A84AD5F}" type="pres">
      <dgm:prSet presAssocID="{57FADFD8-3330-4601-A25D-2F8DFE8200E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62E7C02-E79F-4928-963E-B6D7C155DBF1}" srcId="{621477F3-24B4-40E0-8DD5-59521E65A310}" destId="{26BFFA87-FB49-4510-B1F1-B9BA55C2E17A}" srcOrd="1" destOrd="0" parTransId="{9D61C40B-F2AB-4438-85F6-11718480AF8D}" sibTransId="{C98139A9-13FA-4D7A-B671-21D894EFAD53}"/>
    <dgm:cxn modelId="{F4A7AE16-6F0C-4EC5-A8A3-E7C355E7A977}" type="presOf" srcId="{621477F3-24B4-40E0-8DD5-59521E65A310}" destId="{9F09C96F-60A5-4739-88A4-6651A11A2F8B}" srcOrd="0" destOrd="0" presId="urn:microsoft.com/office/officeart/2005/8/layout/vList2"/>
    <dgm:cxn modelId="{3781B71C-DCAA-44BF-83CD-B842E30EBCB2}" srcId="{57FADFD8-3330-4601-A25D-2F8DFE8200EC}" destId="{587F110D-A671-4B8F-B41C-DAFF5301EE0A}" srcOrd="0" destOrd="0" parTransId="{5BD810FE-1484-4BBE-9E68-A75D301A0607}" sibTransId="{F09E0263-3838-457D-ADFD-4F462119FA28}"/>
    <dgm:cxn modelId="{E6791E20-DA1B-46C4-8A6F-714EA4F77938}" srcId="{A158D851-DD8D-4EA8-8253-3C59B4955D4E}" destId="{A3965F12-78EE-4ABE-99AA-11782E9FA7BD}" srcOrd="1" destOrd="0" parTransId="{C0B8302C-E054-47B3-90B4-928C67AA7593}" sibTransId="{E2B3B749-F3F0-415A-9627-0C58CA6FC315}"/>
    <dgm:cxn modelId="{CAE0A524-8884-4802-BC3C-BF2E368AE240}" type="presOf" srcId="{250E0800-1011-4EDE-9D57-30E79B847A86}" destId="{8B2445A5-FCE3-45DE-9D0E-4089625BDBE6}" srcOrd="0" destOrd="2" presId="urn:microsoft.com/office/officeart/2005/8/layout/vList2"/>
    <dgm:cxn modelId="{3FEAE938-B1F4-4337-89A3-8D0D4E1DF46D}" srcId="{068BE65E-2366-434F-954D-B642482B030C}" destId="{621477F3-24B4-40E0-8DD5-59521E65A310}" srcOrd="0" destOrd="0" parTransId="{65FD96AF-6ECE-4023-95F8-A7C1C6B5B0EF}" sibTransId="{5275E5DD-3AE4-4F94-B3BE-D51AFD4398EA}"/>
    <dgm:cxn modelId="{81D73A5B-CBD9-4278-AA88-E59BCF4397D4}" srcId="{A158D851-DD8D-4EA8-8253-3C59B4955D4E}" destId="{61E3D76C-4D87-48AD-B5F6-13A611EA4AC8}" srcOrd="0" destOrd="0" parTransId="{D8F24ED9-0E87-4967-8F6D-04B99816705D}" sibTransId="{7AEA93A9-4C84-4501-9DC9-064AD5F7B185}"/>
    <dgm:cxn modelId="{BCC29C6F-346F-4CF0-93E3-39AB2DE1F822}" type="presOf" srcId="{74477193-BE8B-4C21-A664-B806C45ED38E}" destId="{8B2445A5-FCE3-45DE-9D0E-4089625BDBE6}" srcOrd="0" destOrd="0" presId="urn:microsoft.com/office/officeart/2005/8/layout/vList2"/>
    <dgm:cxn modelId="{C092F24F-F227-4263-B125-5A3BEEA6B409}" type="presOf" srcId="{57FADFD8-3330-4601-A25D-2F8DFE8200EC}" destId="{77A92554-90A8-4FFA-ADAD-722B0A6916A5}" srcOrd="0" destOrd="0" presId="urn:microsoft.com/office/officeart/2005/8/layout/vList2"/>
    <dgm:cxn modelId="{9E11C672-C977-4AB1-B6FB-7ECCCA494B56}" srcId="{068BE65E-2366-434F-954D-B642482B030C}" destId="{57FADFD8-3330-4601-A25D-2F8DFE8200EC}" srcOrd="2" destOrd="0" parTransId="{52BAD301-97E7-49A2-B271-C4068306E6A8}" sibTransId="{192FA840-8A3A-4932-87E2-8155E625EF19}"/>
    <dgm:cxn modelId="{4162E252-E573-4FA3-8E67-C3201502BEAD}" type="presOf" srcId="{CB171FAF-7D8A-4FC3-B616-80A1EA13A29B}" destId="{81C72E26-469E-4056-B86C-7A704A84AD5F}" srcOrd="0" destOrd="1" presId="urn:microsoft.com/office/officeart/2005/8/layout/vList2"/>
    <dgm:cxn modelId="{98DCDC78-BE2E-47B3-9F1A-C809A402ACCF}" type="presOf" srcId="{61E3D76C-4D87-48AD-B5F6-13A611EA4AC8}" destId="{A3858D62-A65B-4B39-85EA-E6C50DC19772}" srcOrd="0" destOrd="0" presId="urn:microsoft.com/office/officeart/2005/8/layout/vList2"/>
    <dgm:cxn modelId="{3C30798A-6B27-4673-9F15-6C7178C9ACDA}" srcId="{57FADFD8-3330-4601-A25D-2F8DFE8200EC}" destId="{CB171FAF-7D8A-4FC3-B616-80A1EA13A29B}" srcOrd="1" destOrd="0" parTransId="{B248432F-5A17-4719-880B-DEB284548779}" sibTransId="{E393DCC9-69EE-4BFA-8FF4-AB2707F19D35}"/>
    <dgm:cxn modelId="{51A6E394-0A40-4B05-9322-1B342488F7E1}" type="presOf" srcId="{A3965F12-78EE-4ABE-99AA-11782E9FA7BD}" destId="{A3858D62-A65B-4B39-85EA-E6C50DC19772}" srcOrd="0" destOrd="1" presId="urn:microsoft.com/office/officeart/2005/8/layout/vList2"/>
    <dgm:cxn modelId="{CFAEC8AC-683C-4EC6-8879-78B9513937E1}" type="presOf" srcId="{A158D851-DD8D-4EA8-8253-3C59B4955D4E}" destId="{C24452D5-7278-4245-8853-50EBBE69A71B}" srcOrd="0" destOrd="0" presId="urn:microsoft.com/office/officeart/2005/8/layout/vList2"/>
    <dgm:cxn modelId="{9DCF7FB5-69FB-4035-AD34-2B39892C1E12}" srcId="{621477F3-24B4-40E0-8DD5-59521E65A310}" destId="{250E0800-1011-4EDE-9D57-30E79B847A86}" srcOrd="2" destOrd="0" parTransId="{BA1A2F00-FC0F-4AA7-8522-B3585F6BBD72}" sibTransId="{709AEB96-E3E6-436C-9F36-F588AA3E2174}"/>
    <dgm:cxn modelId="{C56A36CD-9D3A-4DEB-BE51-DA4C18FAD7C8}" type="presOf" srcId="{587F110D-A671-4B8F-B41C-DAFF5301EE0A}" destId="{81C72E26-469E-4056-B86C-7A704A84AD5F}" srcOrd="0" destOrd="0" presId="urn:microsoft.com/office/officeart/2005/8/layout/vList2"/>
    <dgm:cxn modelId="{F046B1CE-F0AB-439B-B183-A49239896AED}" type="presOf" srcId="{068BE65E-2366-434F-954D-B642482B030C}" destId="{7CC32AF6-A054-4F8D-861A-441D2165E4C2}" srcOrd="0" destOrd="0" presId="urn:microsoft.com/office/officeart/2005/8/layout/vList2"/>
    <dgm:cxn modelId="{3C3CBDD5-16C4-4AC6-976D-C0DC2606434D}" type="presOf" srcId="{26BFFA87-FB49-4510-B1F1-B9BA55C2E17A}" destId="{8B2445A5-FCE3-45DE-9D0E-4089625BDBE6}" srcOrd="0" destOrd="1" presId="urn:microsoft.com/office/officeart/2005/8/layout/vList2"/>
    <dgm:cxn modelId="{1C9B7CFC-3F53-4F4B-818D-0F126EE50580}" srcId="{621477F3-24B4-40E0-8DD5-59521E65A310}" destId="{74477193-BE8B-4C21-A664-B806C45ED38E}" srcOrd="0" destOrd="0" parTransId="{7FA31F80-3AFC-425D-9E48-8BECB8A83AC2}" sibTransId="{1C07F088-73C3-4FC7-A0F2-991FA2157F07}"/>
    <dgm:cxn modelId="{A3C132FE-10AE-477B-B25C-0E47749B2EAE}" srcId="{068BE65E-2366-434F-954D-B642482B030C}" destId="{A158D851-DD8D-4EA8-8253-3C59B4955D4E}" srcOrd="1" destOrd="0" parTransId="{1C23B4D2-A749-4FBD-8A10-5C7C2B727BA9}" sibTransId="{B74A9862-2239-4C0E-8202-2A60D334950C}"/>
    <dgm:cxn modelId="{2545E79E-E66F-4FAE-81A6-A70AE7CE4ED6}" type="presParOf" srcId="{7CC32AF6-A054-4F8D-861A-441D2165E4C2}" destId="{9F09C96F-60A5-4739-88A4-6651A11A2F8B}" srcOrd="0" destOrd="0" presId="urn:microsoft.com/office/officeart/2005/8/layout/vList2"/>
    <dgm:cxn modelId="{BE26710C-F8CB-4D35-BBDB-ADF19375742F}" type="presParOf" srcId="{7CC32AF6-A054-4F8D-861A-441D2165E4C2}" destId="{8B2445A5-FCE3-45DE-9D0E-4089625BDBE6}" srcOrd="1" destOrd="0" presId="urn:microsoft.com/office/officeart/2005/8/layout/vList2"/>
    <dgm:cxn modelId="{768401DD-EABF-4945-AE37-B453245D776F}" type="presParOf" srcId="{7CC32AF6-A054-4F8D-861A-441D2165E4C2}" destId="{C24452D5-7278-4245-8853-50EBBE69A71B}" srcOrd="2" destOrd="0" presId="urn:microsoft.com/office/officeart/2005/8/layout/vList2"/>
    <dgm:cxn modelId="{5AA5944E-8BF5-46AA-95FA-1ECD22B325E1}" type="presParOf" srcId="{7CC32AF6-A054-4F8D-861A-441D2165E4C2}" destId="{A3858D62-A65B-4B39-85EA-E6C50DC19772}" srcOrd="3" destOrd="0" presId="urn:microsoft.com/office/officeart/2005/8/layout/vList2"/>
    <dgm:cxn modelId="{45AA1B0A-88A1-4B2A-9AB4-D561ADDC9020}" type="presParOf" srcId="{7CC32AF6-A054-4F8D-861A-441D2165E4C2}" destId="{77A92554-90A8-4FFA-ADAD-722B0A6916A5}" srcOrd="4" destOrd="0" presId="urn:microsoft.com/office/officeart/2005/8/layout/vList2"/>
    <dgm:cxn modelId="{8C2D7C1F-94DA-470A-9B83-A96A331C0B59}" type="presParOf" srcId="{7CC32AF6-A054-4F8D-861A-441D2165E4C2}" destId="{81C72E26-469E-4056-B86C-7A704A84AD5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BAA44A-0527-4E80-8BD5-BB8A5E9E6B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D75DB92A-21DC-476C-AA09-3F27D6418221}">
      <dgm:prSet/>
      <dgm:spPr/>
      <dgm:t>
        <a:bodyPr/>
        <a:lstStyle/>
        <a:p>
          <a:r>
            <a:rPr lang="pl-PL"/>
            <a:t>pierwszy w Europie szkolny program profilaktyczny oparty na strategii Wszechstronnego Wpływu Społecznego (CSI)</a:t>
          </a:r>
        </a:p>
      </dgm:t>
    </dgm:pt>
    <dgm:pt modelId="{E14115F7-96DF-493F-9E2B-2902E0D68E27}" type="parTrans" cxnId="{5AC70EC1-C097-46B2-B8B2-7BEC172EAAAC}">
      <dgm:prSet/>
      <dgm:spPr/>
      <dgm:t>
        <a:bodyPr/>
        <a:lstStyle/>
        <a:p>
          <a:endParaRPr lang="pl-PL"/>
        </a:p>
      </dgm:t>
    </dgm:pt>
    <dgm:pt modelId="{AE741DFA-818A-42F8-8123-5AE2FCA52602}" type="sibTrans" cxnId="{5AC70EC1-C097-46B2-B8B2-7BEC172EAAAC}">
      <dgm:prSet/>
      <dgm:spPr/>
      <dgm:t>
        <a:bodyPr/>
        <a:lstStyle/>
        <a:p>
          <a:endParaRPr lang="pl-PL"/>
        </a:p>
      </dgm:t>
    </dgm:pt>
    <dgm:pt modelId="{E311140E-1045-4602-B8AE-3BDCE188C4B1}">
      <dgm:prSet/>
      <dgm:spPr/>
      <dgm:t>
        <a:bodyPr/>
        <a:lstStyle/>
        <a:p>
          <a:r>
            <a:rPr lang="pl-PL"/>
            <a:t>skuteczność w odniesieniu do rozwiązania problemu została potwierdzona w literaturze naukowej i sprawdzona w praktyce </a:t>
          </a:r>
        </a:p>
      </dgm:t>
    </dgm:pt>
    <dgm:pt modelId="{67CC1244-B83F-4155-A08A-59CCAA5B28D5}" type="parTrans" cxnId="{AAB2A8AF-BB66-417E-B818-E347E8496D05}">
      <dgm:prSet/>
      <dgm:spPr/>
      <dgm:t>
        <a:bodyPr/>
        <a:lstStyle/>
        <a:p>
          <a:endParaRPr lang="pl-PL"/>
        </a:p>
      </dgm:t>
    </dgm:pt>
    <dgm:pt modelId="{BDC1571B-9BFD-4B6A-91B3-B14BCD171772}" type="sibTrans" cxnId="{AAB2A8AF-BB66-417E-B818-E347E8496D05}">
      <dgm:prSet/>
      <dgm:spPr/>
      <dgm:t>
        <a:bodyPr/>
        <a:lstStyle/>
        <a:p>
          <a:endParaRPr lang="pl-PL"/>
        </a:p>
      </dgm:t>
    </dgm:pt>
    <dgm:pt modelId="{209D7D60-AB33-4071-B778-A1A37E8B6E52}">
      <dgm:prSet/>
      <dgm:spPr/>
      <dgm:t>
        <a:bodyPr/>
        <a:lstStyle/>
        <a:p>
          <a:r>
            <a:rPr lang="pl-PL"/>
            <a:t>Odwołuje się do wiedzy o predyktorach używania substancji psychoaktywnych w okresie dojrzewania i sposobach ich modyfikowania </a:t>
          </a:r>
        </a:p>
      </dgm:t>
    </dgm:pt>
    <dgm:pt modelId="{B6E12B3F-E4BC-4FC1-8AE6-2F3735DB77D3}" type="parTrans" cxnId="{6A883D6B-3599-4193-AF30-6783B519BCC0}">
      <dgm:prSet/>
      <dgm:spPr/>
      <dgm:t>
        <a:bodyPr/>
        <a:lstStyle/>
        <a:p>
          <a:endParaRPr lang="pl-PL"/>
        </a:p>
      </dgm:t>
    </dgm:pt>
    <dgm:pt modelId="{7795963C-E004-4FC0-9235-E1CDFEA189DF}" type="sibTrans" cxnId="{6A883D6B-3599-4193-AF30-6783B519BCC0}">
      <dgm:prSet/>
      <dgm:spPr/>
      <dgm:t>
        <a:bodyPr/>
        <a:lstStyle/>
        <a:p>
          <a:endParaRPr lang="pl-PL"/>
        </a:p>
      </dgm:t>
    </dgm:pt>
    <dgm:pt modelId="{DDB886C8-DCD8-4A02-BDAE-F9FFBEE83A22}">
      <dgm:prSet/>
      <dgm:spPr/>
      <dgm:t>
        <a:bodyPr/>
        <a:lstStyle/>
        <a:p>
          <a:r>
            <a:rPr lang="pl-PL"/>
            <a:t>uwzględnia wiedzę o czynnikach chroniących młodzież przed okazjonalnym i problemowym używaniem środków psychoaktywnych </a:t>
          </a:r>
        </a:p>
      </dgm:t>
    </dgm:pt>
    <dgm:pt modelId="{3B49AF11-7D72-4C97-80FD-D0D59637197C}" type="parTrans" cxnId="{8810F805-C760-40AF-AFDA-B6F0E0DF66F4}">
      <dgm:prSet/>
      <dgm:spPr/>
      <dgm:t>
        <a:bodyPr/>
        <a:lstStyle/>
        <a:p>
          <a:endParaRPr lang="pl-PL"/>
        </a:p>
      </dgm:t>
    </dgm:pt>
    <dgm:pt modelId="{0ACD26A6-8673-4A59-B235-B036AA37E6E8}" type="sibTrans" cxnId="{8810F805-C760-40AF-AFDA-B6F0E0DF66F4}">
      <dgm:prSet/>
      <dgm:spPr/>
      <dgm:t>
        <a:bodyPr/>
        <a:lstStyle/>
        <a:p>
          <a:endParaRPr lang="pl-PL"/>
        </a:p>
      </dgm:t>
    </dgm:pt>
    <dgm:pt modelId="{64E584DB-6B4A-4F03-B068-DA67B930AFB3}">
      <dgm:prSet/>
      <dgm:spPr/>
      <dgm:t>
        <a:bodyPr/>
        <a:lstStyle/>
        <a:p>
          <a:r>
            <a:rPr lang="pl-PL"/>
            <a:t>odwołuje się do wiedzy z psychologii rozwojowej, która konieczna jest w ustalaniu celów oddziaływań profilaktycznych adresowanych do grup dojrzewającej młodzieży </a:t>
          </a:r>
        </a:p>
      </dgm:t>
    </dgm:pt>
    <dgm:pt modelId="{F0067BC5-7A2B-4F5A-9B47-C5D939A664D2}" type="parTrans" cxnId="{3545B261-6A26-4D3C-9199-5CE51A09D7FC}">
      <dgm:prSet/>
      <dgm:spPr/>
      <dgm:t>
        <a:bodyPr/>
        <a:lstStyle/>
        <a:p>
          <a:endParaRPr lang="pl-PL"/>
        </a:p>
      </dgm:t>
    </dgm:pt>
    <dgm:pt modelId="{F08D1417-1B19-4AF1-B8CC-AABD151CB217}" type="sibTrans" cxnId="{3545B261-6A26-4D3C-9199-5CE51A09D7FC}">
      <dgm:prSet/>
      <dgm:spPr/>
      <dgm:t>
        <a:bodyPr/>
        <a:lstStyle/>
        <a:p>
          <a:endParaRPr lang="pl-PL"/>
        </a:p>
      </dgm:t>
    </dgm:pt>
    <dgm:pt modelId="{6D7B2B8E-8961-44A9-8B59-A620F4019506}" type="pres">
      <dgm:prSet presAssocID="{F0BAA44A-0527-4E80-8BD5-BB8A5E9E6B67}" presName="linear" presStyleCnt="0">
        <dgm:presLayoutVars>
          <dgm:animLvl val="lvl"/>
          <dgm:resizeHandles val="exact"/>
        </dgm:presLayoutVars>
      </dgm:prSet>
      <dgm:spPr/>
    </dgm:pt>
    <dgm:pt modelId="{0334EBFC-426A-434D-9557-72314A486BE1}" type="pres">
      <dgm:prSet presAssocID="{D75DB92A-21DC-476C-AA09-3F27D641822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6BAF58C-8F4B-42CF-852A-5BD007B58909}" type="pres">
      <dgm:prSet presAssocID="{AE741DFA-818A-42F8-8123-5AE2FCA52602}" presName="spacer" presStyleCnt="0"/>
      <dgm:spPr/>
    </dgm:pt>
    <dgm:pt modelId="{02B57FBA-DAE9-42AA-BFFE-20B7120110BC}" type="pres">
      <dgm:prSet presAssocID="{E311140E-1045-4602-B8AE-3BDCE188C4B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5733AE0-741C-459D-A84E-EBEE37D851F6}" type="pres">
      <dgm:prSet presAssocID="{BDC1571B-9BFD-4B6A-91B3-B14BCD171772}" presName="spacer" presStyleCnt="0"/>
      <dgm:spPr/>
    </dgm:pt>
    <dgm:pt modelId="{B1FF2945-7CC7-4B24-A8FC-C7520E50AE98}" type="pres">
      <dgm:prSet presAssocID="{209D7D60-AB33-4071-B778-A1A37E8B6E5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DE87BF6-594E-4844-AEFE-5C431133C8ED}" type="pres">
      <dgm:prSet presAssocID="{7795963C-E004-4FC0-9235-E1CDFEA189DF}" presName="spacer" presStyleCnt="0"/>
      <dgm:spPr/>
    </dgm:pt>
    <dgm:pt modelId="{13A1D7D9-ECB2-4A49-9496-7123B6F4A2D5}" type="pres">
      <dgm:prSet presAssocID="{DDB886C8-DCD8-4A02-BDAE-F9FFBEE83A2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0B4A3E8-362B-4854-B4F4-D07654A2B435}" type="pres">
      <dgm:prSet presAssocID="{0ACD26A6-8673-4A59-B235-B036AA37E6E8}" presName="spacer" presStyleCnt="0"/>
      <dgm:spPr/>
    </dgm:pt>
    <dgm:pt modelId="{A5E5EEB6-6558-4274-9D9E-4079293BCEE6}" type="pres">
      <dgm:prSet presAssocID="{64E584DB-6B4A-4F03-B068-DA67B930AFB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810F805-C760-40AF-AFDA-B6F0E0DF66F4}" srcId="{F0BAA44A-0527-4E80-8BD5-BB8A5E9E6B67}" destId="{DDB886C8-DCD8-4A02-BDAE-F9FFBEE83A22}" srcOrd="3" destOrd="0" parTransId="{3B49AF11-7D72-4C97-80FD-D0D59637197C}" sibTransId="{0ACD26A6-8673-4A59-B235-B036AA37E6E8}"/>
    <dgm:cxn modelId="{9040930C-121A-4413-A7FB-D0C0E9511E0E}" type="presOf" srcId="{DDB886C8-DCD8-4A02-BDAE-F9FFBEE83A22}" destId="{13A1D7D9-ECB2-4A49-9496-7123B6F4A2D5}" srcOrd="0" destOrd="0" presId="urn:microsoft.com/office/officeart/2005/8/layout/vList2"/>
    <dgm:cxn modelId="{C1DB2425-B297-4194-8843-4EB0B1EC66A5}" type="presOf" srcId="{E311140E-1045-4602-B8AE-3BDCE188C4B1}" destId="{02B57FBA-DAE9-42AA-BFFE-20B7120110BC}" srcOrd="0" destOrd="0" presId="urn:microsoft.com/office/officeart/2005/8/layout/vList2"/>
    <dgm:cxn modelId="{05E4D53A-63B3-420A-A9C5-9CD96EB07FF9}" type="presOf" srcId="{F0BAA44A-0527-4E80-8BD5-BB8A5E9E6B67}" destId="{6D7B2B8E-8961-44A9-8B59-A620F4019506}" srcOrd="0" destOrd="0" presId="urn:microsoft.com/office/officeart/2005/8/layout/vList2"/>
    <dgm:cxn modelId="{3545B261-6A26-4D3C-9199-5CE51A09D7FC}" srcId="{F0BAA44A-0527-4E80-8BD5-BB8A5E9E6B67}" destId="{64E584DB-6B4A-4F03-B068-DA67B930AFB3}" srcOrd="4" destOrd="0" parTransId="{F0067BC5-7A2B-4F5A-9B47-C5D939A664D2}" sibTransId="{F08D1417-1B19-4AF1-B8CC-AABD151CB217}"/>
    <dgm:cxn modelId="{6A883D6B-3599-4193-AF30-6783B519BCC0}" srcId="{F0BAA44A-0527-4E80-8BD5-BB8A5E9E6B67}" destId="{209D7D60-AB33-4071-B778-A1A37E8B6E52}" srcOrd="2" destOrd="0" parTransId="{B6E12B3F-E4BC-4FC1-8AE6-2F3735DB77D3}" sibTransId="{7795963C-E004-4FC0-9235-E1CDFEA189DF}"/>
    <dgm:cxn modelId="{9CD2856B-5F6F-42C4-9071-F866A291494D}" type="presOf" srcId="{D75DB92A-21DC-476C-AA09-3F27D6418221}" destId="{0334EBFC-426A-434D-9557-72314A486BE1}" srcOrd="0" destOrd="0" presId="urn:microsoft.com/office/officeart/2005/8/layout/vList2"/>
    <dgm:cxn modelId="{653FA595-B836-489F-AD4F-A7E84FD87AB9}" type="presOf" srcId="{209D7D60-AB33-4071-B778-A1A37E8B6E52}" destId="{B1FF2945-7CC7-4B24-A8FC-C7520E50AE98}" srcOrd="0" destOrd="0" presId="urn:microsoft.com/office/officeart/2005/8/layout/vList2"/>
    <dgm:cxn modelId="{AAB2A8AF-BB66-417E-B818-E347E8496D05}" srcId="{F0BAA44A-0527-4E80-8BD5-BB8A5E9E6B67}" destId="{E311140E-1045-4602-B8AE-3BDCE188C4B1}" srcOrd="1" destOrd="0" parTransId="{67CC1244-B83F-4155-A08A-59CCAA5B28D5}" sibTransId="{BDC1571B-9BFD-4B6A-91B3-B14BCD171772}"/>
    <dgm:cxn modelId="{5D2E13C0-7405-4FBE-BD88-498403521BA1}" type="presOf" srcId="{64E584DB-6B4A-4F03-B068-DA67B930AFB3}" destId="{A5E5EEB6-6558-4274-9D9E-4079293BCEE6}" srcOrd="0" destOrd="0" presId="urn:microsoft.com/office/officeart/2005/8/layout/vList2"/>
    <dgm:cxn modelId="{5AC70EC1-C097-46B2-B8B2-7BEC172EAAAC}" srcId="{F0BAA44A-0527-4E80-8BD5-BB8A5E9E6B67}" destId="{D75DB92A-21DC-476C-AA09-3F27D6418221}" srcOrd="0" destOrd="0" parTransId="{E14115F7-96DF-493F-9E2B-2902E0D68E27}" sibTransId="{AE741DFA-818A-42F8-8123-5AE2FCA52602}"/>
    <dgm:cxn modelId="{FF4C7E69-A502-4811-BAF8-2D9C281B6918}" type="presParOf" srcId="{6D7B2B8E-8961-44A9-8B59-A620F4019506}" destId="{0334EBFC-426A-434D-9557-72314A486BE1}" srcOrd="0" destOrd="0" presId="urn:microsoft.com/office/officeart/2005/8/layout/vList2"/>
    <dgm:cxn modelId="{9C4892F5-2942-4DE9-937A-80DEA07339A5}" type="presParOf" srcId="{6D7B2B8E-8961-44A9-8B59-A620F4019506}" destId="{96BAF58C-8F4B-42CF-852A-5BD007B58909}" srcOrd="1" destOrd="0" presId="urn:microsoft.com/office/officeart/2005/8/layout/vList2"/>
    <dgm:cxn modelId="{2F9649C4-C319-43FB-96AD-1F3BFCA9FC9F}" type="presParOf" srcId="{6D7B2B8E-8961-44A9-8B59-A620F4019506}" destId="{02B57FBA-DAE9-42AA-BFFE-20B7120110BC}" srcOrd="2" destOrd="0" presId="urn:microsoft.com/office/officeart/2005/8/layout/vList2"/>
    <dgm:cxn modelId="{52D3C5AB-0334-40EB-B599-F633399F764E}" type="presParOf" srcId="{6D7B2B8E-8961-44A9-8B59-A620F4019506}" destId="{A5733AE0-741C-459D-A84E-EBEE37D851F6}" srcOrd="3" destOrd="0" presId="urn:microsoft.com/office/officeart/2005/8/layout/vList2"/>
    <dgm:cxn modelId="{026C7CD9-257F-4FB5-995E-82D112A9F963}" type="presParOf" srcId="{6D7B2B8E-8961-44A9-8B59-A620F4019506}" destId="{B1FF2945-7CC7-4B24-A8FC-C7520E50AE98}" srcOrd="4" destOrd="0" presId="urn:microsoft.com/office/officeart/2005/8/layout/vList2"/>
    <dgm:cxn modelId="{366C6124-AC68-43A7-BCCE-29C1BEE819DF}" type="presParOf" srcId="{6D7B2B8E-8961-44A9-8B59-A620F4019506}" destId="{0DE87BF6-594E-4844-AEFE-5C431133C8ED}" srcOrd="5" destOrd="0" presId="urn:microsoft.com/office/officeart/2005/8/layout/vList2"/>
    <dgm:cxn modelId="{EDB4BCEA-DB5D-492A-B143-C02A5575B4C0}" type="presParOf" srcId="{6D7B2B8E-8961-44A9-8B59-A620F4019506}" destId="{13A1D7D9-ECB2-4A49-9496-7123B6F4A2D5}" srcOrd="6" destOrd="0" presId="urn:microsoft.com/office/officeart/2005/8/layout/vList2"/>
    <dgm:cxn modelId="{0473F4F2-2E6F-4068-A6DD-9DFD5698AFA8}" type="presParOf" srcId="{6D7B2B8E-8961-44A9-8B59-A620F4019506}" destId="{A0B4A3E8-362B-4854-B4F4-D07654A2B435}" srcOrd="7" destOrd="0" presId="urn:microsoft.com/office/officeart/2005/8/layout/vList2"/>
    <dgm:cxn modelId="{24D7A910-539C-44A2-A56A-CF8F3F16381A}" type="presParOf" srcId="{6D7B2B8E-8961-44A9-8B59-A620F4019506}" destId="{A5E5EEB6-6558-4274-9D9E-4079293BCEE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915D180-A366-4878-9994-579E027989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05F76F6-6E8D-4B6B-880A-613F5CDC74C6}">
      <dgm:prSet/>
      <dgm:spPr/>
      <dgm:t>
        <a:bodyPr/>
        <a:lstStyle/>
        <a:p>
          <a:r>
            <a:rPr lang="pl-PL"/>
            <a:t>konformizm, przejawy nacisku grupowego i sposoby radzenia sobie z nim, </a:t>
          </a:r>
        </a:p>
      </dgm:t>
    </dgm:pt>
    <dgm:pt modelId="{0A498BF1-F3D6-49D8-81FD-7E69DC13BFDE}" type="parTrans" cxnId="{DAE6FAAD-2A61-41B2-BBF8-25D3455D738C}">
      <dgm:prSet/>
      <dgm:spPr/>
      <dgm:t>
        <a:bodyPr/>
        <a:lstStyle/>
        <a:p>
          <a:endParaRPr lang="pl-PL"/>
        </a:p>
      </dgm:t>
    </dgm:pt>
    <dgm:pt modelId="{7794DDF3-1CB9-48F7-835C-037441D090B2}" type="sibTrans" cxnId="{DAE6FAAD-2A61-41B2-BBF8-25D3455D738C}">
      <dgm:prSet/>
      <dgm:spPr/>
      <dgm:t>
        <a:bodyPr/>
        <a:lstStyle/>
        <a:p>
          <a:endParaRPr lang="pl-PL"/>
        </a:p>
      </dgm:t>
    </dgm:pt>
    <dgm:pt modelId="{4940E188-DFF8-4104-89C8-D3A035EAB549}">
      <dgm:prSet/>
      <dgm:spPr/>
      <dgm:t>
        <a:bodyPr/>
        <a:lstStyle/>
        <a:p>
          <a:r>
            <a:rPr lang="pl-PL"/>
            <a:t>wiedza o czynnikach ryzyka i czynnikach chroniących przed piciem alkoholu, zróżnicowaniu podatności na alkohol w zależności od płci, </a:t>
          </a:r>
        </a:p>
      </dgm:t>
    </dgm:pt>
    <dgm:pt modelId="{B3225BCD-783E-478D-9890-13277A4F06C4}" type="parTrans" cxnId="{72D1E3FF-46B2-4C0C-ADA8-4679D7A52EA5}">
      <dgm:prSet/>
      <dgm:spPr/>
      <dgm:t>
        <a:bodyPr/>
        <a:lstStyle/>
        <a:p>
          <a:endParaRPr lang="pl-PL"/>
        </a:p>
      </dgm:t>
    </dgm:pt>
    <dgm:pt modelId="{B38458B7-4D4F-4C38-8439-B25AFED32B2E}" type="sibTrans" cxnId="{72D1E3FF-46B2-4C0C-ADA8-4679D7A52EA5}">
      <dgm:prSet/>
      <dgm:spPr/>
      <dgm:t>
        <a:bodyPr/>
        <a:lstStyle/>
        <a:p>
          <a:endParaRPr lang="pl-PL"/>
        </a:p>
      </dgm:t>
    </dgm:pt>
    <dgm:pt modelId="{F2EB15FA-4D84-471B-833A-7FF1AEB2228E}">
      <dgm:prSet/>
      <dgm:spPr/>
      <dgm:t>
        <a:bodyPr/>
        <a:lstStyle/>
        <a:p>
          <a:r>
            <a:rPr lang="pl-PL"/>
            <a:t>przekonania normatywne na temat rozpowszechnienia zjawiska używania substancji psychoaktywnych wśród młodych ludzi, </a:t>
          </a:r>
        </a:p>
      </dgm:t>
    </dgm:pt>
    <dgm:pt modelId="{E3A71E49-5790-4D63-8E47-DABDB1F5A830}" type="parTrans" cxnId="{6C293D36-2041-493C-9BD5-3AF57FABE75E}">
      <dgm:prSet/>
      <dgm:spPr/>
      <dgm:t>
        <a:bodyPr/>
        <a:lstStyle/>
        <a:p>
          <a:endParaRPr lang="pl-PL"/>
        </a:p>
      </dgm:t>
    </dgm:pt>
    <dgm:pt modelId="{6A41F431-82F4-4BCC-BF49-C3070F9402F9}" type="sibTrans" cxnId="{6C293D36-2041-493C-9BD5-3AF57FABE75E}">
      <dgm:prSet/>
      <dgm:spPr/>
      <dgm:t>
        <a:bodyPr/>
        <a:lstStyle/>
        <a:p>
          <a:endParaRPr lang="pl-PL"/>
        </a:p>
      </dgm:t>
    </dgm:pt>
    <dgm:pt modelId="{27AF402E-7C89-4281-BA4E-C746F5F96285}">
      <dgm:prSet/>
      <dgm:spPr/>
      <dgm:t>
        <a:bodyPr/>
        <a:lstStyle/>
        <a:p>
          <a:r>
            <a:rPr lang="pl-PL"/>
            <a:t>wiedza o przyczynach i następstwach palenia papierosów, </a:t>
          </a:r>
        </a:p>
      </dgm:t>
    </dgm:pt>
    <dgm:pt modelId="{89DE3EFE-83E2-4717-89B3-FC7C3C13D87B}" type="parTrans" cxnId="{EACAD885-4D2B-42E8-8C27-0473E6EE4A00}">
      <dgm:prSet/>
      <dgm:spPr/>
      <dgm:t>
        <a:bodyPr/>
        <a:lstStyle/>
        <a:p>
          <a:endParaRPr lang="pl-PL"/>
        </a:p>
      </dgm:t>
    </dgm:pt>
    <dgm:pt modelId="{C94C8AFC-5247-47EB-BC28-59D2047CAB66}" type="sibTrans" cxnId="{EACAD885-4D2B-42E8-8C27-0473E6EE4A00}">
      <dgm:prSet/>
      <dgm:spPr/>
      <dgm:t>
        <a:bodyPr/>
        <a:lstStyle/>
        <a:p>
          <a:endParaRPr lang="pl-PL"/>
        </a:p>
      </dgm:t>
    </dgm:pt>
    <dgm:pt modelId="{745463A5-4954-414D-9F31-765DC7438CA1}">
      <dgm:prSet/>
      <dgm:spPr/>
      <dgm:t>
        <a:bodyPr/>
        <a:lstStyle/>
        <a:p>
          <a:r>
            <a:rPr lang="pl-PL"/>
            <a:t>umiejętność komunikowania swoich emocji, </a:t>
          </a:r>
        </a:p>
      </dgm:t>
    </dgm:pt>
    <dgm:pt modelId="{3BCA2BAD-FC51-48A6-9CFD-A01715883F32}" type="parTrans" cxnId="{C512FAA3-0845-44AC-9BB8-78EFA81818B9}">
      <dgm:prSet/>
      <dgm:spPr/>
      <dgm:t>
        <a:bodyPr/>
        <a:lstStyle/>
        <a:p>
          <a:endParaRPr lang="pl-PL"/>
        </a:p>
      </dgm:t>
    </dgm:pt>
    <dgm:pt modelId="{90B87B8A-87F1-4E7F-8118-2F31ED957AC6}" type="sibTrans" cxnId="{C512FAA3-0845-44AC-9BB8-78EFA81818B9}">
      <dgm:prSet/>
      <dgm:spPr/>
      <dgm:t>
        <a:bodyPr/>
        <a:lstStyle/>
        <a:p>
          <a:endParaRPr lang="pl-PL"/>
        </a:p>
      </dgm:t>
    </dgm:pt>
    <dgm:pt modelId="{E5A7DEED-7836-4587-A11E-C27A7301FD7F}">
      <dgm:prSet/>
      <dgm:spPr/>
      <dgm:t>
        <a:bodyPr/>
        <a:lstStyle/>
        <a:p>
          <a:r>
            <a:rPr lang="pl-PL"/>
            <a:t>umiejętność asertywnej obrony swoich racji, </a:t>
          </a:r>
        </a:p>
      </dgm:t>
    </dgm:pt>
    <dgm:pt modelId="{F1E38E99-D5BE-42E0-A38C-D1264F14FBDD}" type="parTrans" cxnId="{7A86A0AF-97AA-4307-8E15-06C36B686A60}">
      <dgm:prSet/>
      <dgm:spPr/>
      <dgm:t>
        <a:bodyPr/>
        <a:lstStyle/>
        <a:p>
          <a:endParaRPr lang="pl-PL"/>
        </a:p>
      </dgm:t>
    </dgm:pt>
    <dgm:pt modelId="{1E90BF34-77CC-4688-BFD1-9C21356EC0B3}" type="sibTrans" cxnId="{7A86A0AF-97AA-4307-8E15-06C36B686A60}">
      <dgm:prSet/>
      <dgm:spPr/>
      <dgm:t>
        <a:bodyPr/>
        <a:lstStyle/>
        <a:p>
          <a:endParaRPr lang="pl-PL"/>
        </a:p>
      </dgm:t>
    </dgm:pt>
    <dgm:pt modelId="{1BEA758F-6F63-4FB8-8FDF-EDBF94D33BC0}">
      <dgm:prSet/>
      <dgm:spPr/>
      <dgm:t>
        <a:bodyPr/>
        <a:lstStyle/>
        <a:p>
          <a:r>
            <a:rPr lang="pl-PL"/>
            <a:t>inne umiejętności interpersonalne i intrapersonalne, których niedostateczne opanowanie może skłaniać do używania substancji psychoaktywnych w sytuacjach towarzyskich,</a:t>
          </a:r>
        </a:p>
      </dgm:t>
    </dgm:pt>
    <dgm:pt modelId="{69886D39-B33E-4B90-977F-F5A1D54330A5}" type="parTrans" cxnId="{5165840F-94A0-4B30-BF8B-50BB031A7839}">
      <dgm:prSet/>
      <dgm:spPr/>
      <dgm:t>
        <a:bodyPr/>
        <a:lstStyle/>
        <a:p>
          <a:endParaRPr lang="pl-PL"/>
        </a:p>
      </dgm:t>
    </dgm:pt>
    <dgm:pt modelId="{79A88C65-2EC4-4BF2-8215-6A8AC2ABD4C5}" type="sibTrans" cxnId="{5165840F-94A0-4B30-BF8B-50BB031A7839}">
      <dgm:prSet/>
      <dgm:spPr/>
      <dgm:t>
        <a:bodyPr/>
        <a:lstStyle/>
        <a:p>
          <a:endParaRPr lang="pl-PL"/>
        </a:p>
      </dgm:t>
    </dgm:pt>
    <dgm:pt modelId="{B5DC30B7-CC4D-4228-97C3-6FB9DEEE41F1}">
      <dgm:prSet/>
      <dgm:spPr/>
      <dgm:t>
        <a:bodyPr/>
        <a:lstStyle/>
        <a:p>
          <a:r>
            <a:rPr lang="pl-PL"/>
            <a:t>wiedza o narkotykach,</a:t>
          </a:r>
        </a:p>
      </dgm:t>
    </dgm:pt>
    <dgm:pt modelId="{3653B1D7-9DA8-4DC0-8C80-B48F74E2EB99}" type="parTrans" cxnId="{6EF783CC-FC53-440E-9D1B-7C9D6370DCA0}">
      <dgm:prSet/>
      <dgm:spPr/>
      <dgm:t>
        <a:bodyPr/>
        <a:lstStyle/>
        <a:p>
          <a:endParaRPr lang="pl-PL"/>
        </a:p>
      </dgm:t>
    </dgm:pt>
    <dgm:pt modelId="{16FE5843-9949-4C33-B36B-AC23784526B3}" type="sibTrans" cxnId="{6EF783CC-FC53-440E-9D1B-7C9D6370DCA0}">
      <dgm:prSet/>
      <dgm:spPr/>
      <dgm:t>
        <a:bodyPr/>
        <a:lstStyle/>
        <a:p>
          <a:endParaRPr lang="pl-PL"/>
        </a:p>
      </dgm:t>
    </dgm:pt>
    <dgm:pt modelId="{DB8FC6FB-7CED-4F3F-AE9A-FBBF5FDC7729}">
      <dgm:prSet/>
      <dgm:spPr/>
      <dgm:t>
        <a:bodyPr/>
        <a:lstStyle/>
        <a:p>
          <a:r>
            <a:rPr lang="pl-PL"/>
            <a:t>umiejętność radzenia sobie z problemami, formułowania celów i podejmowania decyzji.</a:t>
          </a:r>
        </a:p>
      </dgm:t>
    </dgm:pt>
    <dgm:pt modelId="{90851012-1239-477B-B1C3-6F87E8D9E45F}" type="parTrans" cxnId="{BEEABDC9-05E8-4995-AF0B-42A03923F65C}">
      <dgm:prSet/>
      <dgm:spPr/>
      <dgm:t>
        <a:bodyPr/>
        <a:lstStyle/>
        <a:p>
          <a:endParaRPr lang="pl-PL"/>
        </a:p>
      </dgm:t>
    </dgm:pt>
    <dgm:pt modelId="{F1AF4193-9B85-467E-8B5C-9479079A03CF}" type="sibTrans" cxnId="{BEEABDC9-05E8-4995-AF0B-42A03923F65C}">
      <dgm:prSet/>
      <dgm:spPr/>
      <dgm:t>
        <a:bodyPr/>
        <a:lstStyle/>
        <a:p>
          <a:endParaRPr lang="pl-PL"/>
        </a:p>
      </dgm:t>
    </dgm:pt>
    <dgm:pt modelId="{E9CA76F0-9AB8-45AF-AD50-5A17DC5AF16C}" type="pres">
      <dgm:prSet presAssocID="{9915D180-A366-4878-9994-579E0279895C}" presName="linear" presStyleCnt="0">
        <dgm:presLayoutVars>
          <dgm:animLvl val="lvl"/>
          <dgm:resizeHandles val="exact"/>
        </dgm:presLayoutVars>
      </dgm:prSet>
      <dgm:spPr/>
    </dgm:pt>
    <dgm:pt modelId="{37F5530E-9B06-41F0-9739-9449F626F0F5}" type="pres">
      <dgm:prSet presAssocID="{705F76F6-6E8D-4B6B-880A-613F5CDC74C6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BCD6EF1A-F06C-4E2C-BB0B-800A51010231}" type="pres">
      <dgm:prSet presAssocID="{7794DDF3-1CB9-48F7-835C-037441D090B2}" presName="spacer" presStyleCnt="0"/>
      <dgm:spPr/>
    </dgm:pt>
    <dgm:pt modelId="{23A6EF99-E273-46DA-BEC3-4E8C3ABEA14B}" type="pres">
      <dgm:prSet presAssocID="{4940E188-DFF8-4104-89C8-D3A035EAB549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6116BE10-7833-40EE-BE69-6FC1297A19EC}" type="pres">
      <dgm:prSet presAssocID="{B38458B7-4D4F-4C38-8439-B25AFED32B2E}" presName="spacer" presStyleCnt="0"/>
      <dgm:spPr/>
    </dgm:pt>
    <dgm:pt modelId="{5A038BD8-7DC5-4F78-8A06-16F28191FF9D}" type="pres">
      <dgm:prSet presAssocID="{F2EB15FA-4D84-471B-833A-7FF1AEB2228E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6D170A16-5CC1-4237-92B0-EE5C6393443A}" type="pres">
      <dgm:prSet presAssocID="{6A41F431-82F4-4BCC-BF49-C3070F9402F9}" presName="spacer" presStyleCnt="0"/>
      <dgm:spPr/>
    </dgm:pt>
    <dgm:pt modelId="{8E85B909-9093-4EF5-9D85-4732D9E6BBB9}" type="pres">
      <dgm:prSet presAssocID="{27AF402E-7C89-4281-BA4E-C746F5F96285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4CABEEA9-B20B-438E-A3B8-A79D98BA18D0}" type="pres">
      <dgm:prSet presAssocID="{C94C8AFC-5247-47EB-BC28-59D2047CAB66}" presName="spacer" presStyleCnt="0"/>
      <dgm:spPr/>
    </dgm:pt>
    <dgm:pt modelId="{06E464E4-B7E1-4F42-A3C8-040DD77414C0}" type="pres">
      <dgm:prSet presAssocID="{745463A5-4954-414D-9F31-765DC7438CA1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4A3AA4FF-A56A-4FCD-8E20-AFA60B406914}" type="pres">
      <dgm:prSet presAssocID="{90B87B8A-87F1-4E7F-8118-2F31ED957AC6}" presName="spacer" presStyleCnt="0"/>
      <dgm:spPr/>
    </dgm:pt>
    <dgm:pt modelId="{D33F3ECF-84E6-4F53-9883-6872BB2F6B1C}" type="pres">
      <dgm:prSet presAssocID="{E5A7DEED-7836-4587-A11E-C27A7301FD7F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A9AA7D0F-C29F-4E02-BD22-D12AC79CE7BA}" type="pres">
      <dgm:prSet presAssocID="{1E90BF34-77CC-4688-BFD1-9C21356EC0B3}" presName="spacer" presStyleCnt="0"/>
      <dgm:spPr/>
    </dgm:pt>
    <dgm:pt modelId="{FD3CE9A6-FFF8-4725-8E2A-239823C95A5C}" type="pres">
      <dgm:prSet presAssocID="{1BEA758F-6F63-4FB8-8FDF-EDBF94D33BC0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28F05050-3AFD-459F-AD83-627209DCB857}" type="pres">
      <dgm:prSet presAssocID="{79A88C65-2EC4-4BF2-8215-6A8AC2ABD4C5}" presName="spacer" presStyleCnt="0"/>
      <dgm:spPr/>
    </dgm:pt>
    <dgm:pt modelId="{2B70FCEA-AA94-454D-9B8B-AC2819893955}" type="pres">
      <dgm:prSet presAssocID="{B5DC30B7-CC4D-4228-97C3-6FB9DEEE41F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C8673ED4-D8B4-4E4D-B597-380BD056BAA4}" type="pres">
      <dgm:prSet presAssocID="{16FE5843-9949-4C33-B36B-AC23784526B3}" presName="spacer" presStyleCnt="0"/>
      <dgm:spPr/>
    </dgm:pt>
    <dgm:pt modelId="{2BE2AF19-A789-4DE4-BAC9-E23E5CDB65AB}" type="pres">
      <dgm:prSet presAssocID="{DB8FC6FB-7CED-4F3F-AE9A-FBBF5FDC7729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9B806603-C125-4297-A5F7-D958C2566D12}" type="presOf" srcId="{4940E188-DFF8-4104-89C8-D3A035EAB549}" destId="{23A6EF99-E273-46DA-BEC3-4E8C3ABEA14B}" srcOrd="0" destOrd="0" presId="urn:microsoft.com/office/officeart/2005/8/layout/vList2"/>
    <dgm:cxn modelId="{5165840F-94A0-4B30-BF8B-50BB031A7839}" srcId="{9915D180-A366-4878-9994-579E0279895C}" destId="{1BEA758F-6F63-4FB8-8FDF-EDBF94D33BC0}" srcOrd="6" destOrd="0" parTransId="{69886D39-B33E-4B90-977F-F5A1D54330A5}" sibTransId="{79A88C65-2EC4-4BF2-8215-6A8AC2ABD4C5}"/>
    <dgm:cxn modelId="{0CF2D319-F42D-4037-9B58-96527749082E}" type="presOf" srcId="{E5A7DEED-7836-4587-A11E-C27A7301FD7F}" destId="{D33F3ECF-84E6-4F53-9883-6872BB2F6B1C}" srcOrd="0" destOrd="0" presId="urn:microsoft.com/office/officeart/2005/8/layout/vList2"/>
    <dgm:cxn modelId="{6FA66A21-3BC6-48B7-A987-1C43C28B199A}" type="presOf" srcId="{F2EB15FA-4D84-471B-833A-7FF1AEB2228E}" destId="{5A038BD8-7DC5-4F78-8A06-16F28191FF9D}" srcOrd="0" destOrd="0" presId="urn:microsoft.com/office/officeart/2005/8/layout/vList2"/>
    <dgm:cxn modelId="{6C293D36-2041-493C-9BD5-3AF57FABE75E}" srcId="{9915D180-A366-4878-9994-579E0279895C}" destId="{F2EB15FA-4D84-471B-833A-7FF1AEB2228E}" srcOrd="2" destOrd="0" parTransId="{E3A71E49-5790-4D63-8E47-DABDB1F5A830}" sibTransId="{6A41F431-82F4-4BCC-BF49-C3070F9402F9}"/>
    <dgm:cxn modelId="{EACAD885-4D2B-42E8-8C27-0473E6EE4A00}" srcId="{9915D180-A366-4878-9994-579E0279895C}" destId="{27AF402E-7C89-4281-BA4E-C746F5F96285}" srcOrd="3" destOrd="0" parTransId="{89DE3EFE-83E2-4717-89B3-FC7C3C13D87B}" sibTransId="{C94C8AFC-5247-47EB-BC28-59D2047CAB66}"/>
    <dgm:cxn modelId="{1E85C693-E5EA-489D-98BE-573F00C23C32}" type="presOf" srcId="{1BEA758F-6F63-4FB8-8FDF-EDBF94D33BC0}" destId="{FD3CE9A6-FFF8-4725-8E2A-239823C95A5C}" srcOrd="0" destOrd="0" presId="urn:microsoft.com/office/officeart/2005/8/layout/vList2"/>
    <dgm:cxn modelId="{6E4D8695-2DBE-41A3-92D9-4CDE3CF0CA60}" type="presOf" srcId="{745463A5-4954-414D-9F31-765DC7438CA1}" destId="{06E464E4-B7E1-4F42-A3C8-040DD77414C0}" srcOrd="0" destOrd="0" presId="urn:microsoft.com/office/officeart/2005/8/layout/vList2"/>
    <dgm:cxn modelId="{5E98D8A3-6C51-42D9-9250-C7502F81AFDF}" type="presOf" srcId="{DB8FC6FB-7CED-4F3F-AE9A-FBBF5FDC7729}" destId="{2BE2AF19-A789-4DE4-BAC9-E23E5CDB65AB}" srcOrd="0" destOrd="0" presId="urn:microsoft.com/office/officeart/2005/8/layout/vList2"/>
    <dgm:cxn modelId="{C512FAA3-0845-44AC-9BB8-78EFA81818B9}" srcId="{9915D180-A366-4878-9994-579E0279895C}" destId="{745463A5-4954-414D-9F31-765DC7438CA1}" srcOrd="4" destOrd="0" parTransId="{3BCA2BAD-FC51-48A6-9CFD-A01715883F32}" sibTransId="{90B87B8A-87F1-4E7F-8118-2F31ED957AC6}"/>
    <dgm:cxn modelId="{DAE6FAAD-2A61-41B2-BBF8-25D3455D738C}" srcId="{9915D180-A366-4878-9994-579E0279895C}" destId="{705F76F6-6E8D-4B6B-880A-613F5CDC74C6}" srcOrd="0" destOrd="0" parTransId="{0A498BF1-F3D6-49D8-81FD-7E69DC13BFDE}" sibTransId="{7794DDF3-1CB9-48F7-835C-037441D090B2}"/>
    <dgm:cxn modelId="{7A86A0AF-97AA-4307-8E15-06C36B686A60}" srcId="{9915D180-A366-4878-9994-579E0279895C}" destId="{E5A7DEED-7836-4587-A11E-C27A7301FD7F}" srcOrd="5" destOrd="0" parTransId="{F1E38E99-D5BE-42E0-A38C-D1264F14FBDD}" sibTransId="{1E90BF34-77CC-4688-BFD1-9C21356EC0B3}"/>
    <dgm:cxn modelId="{95D384C7-1BA5-48D5-B047-B7EDA1AB4B83}" type="presOf" srcId="{B5DC30B7-CC4D-4228-97C3-6FB9DEEE41F1}" destId="{2B70FCEA-AA94-454D-9B8B-AC2819893955}" srcOrd="0" destOrd="0" presId="urn:microsoft.com/office/officeart/2005/8/layout/vList2"/>
    <dgm:cxn modelId="{BEEABDC9-05E8-4995-AF0B-42A03923F65C}" srcId="{9915D180-A366-4878-9994-579E0279895C}" destId="{DB8FC6FB-7CED-4F3F-AE9A-FBBF5FDC7729}" srcOrd="8" destOrd="0" parTransId="{90851012-1239-477B-B1C3-6F87E8D9E45F}" sibTransId="{F1AF4193-9B85-467E-8B5C-9479079A03CF}"/>
    <dgm:cxn modelId="{6EF783CC-FC53-440E-9D1B-7C9D6370DCA0}" srcId="{9915D180-A366-4878-9994-579E0279895C}" destId="{B5DC30B7-CC4D-4228-97C3-6FB9DEEE41F1}" srcOrd="7" destOrd="0" parTransId="{3653B1D7-9DA8-4DC0-8C80-B48F74E2EB99}" sibTransId="{16FE5843-9949-4C33-B36B-AC23784526B3}"/>
    <dgm:cxn modelId="{C4D3BECC-9D50-495C-9C9A-884CF8032714}" type="presOf" srcId="{27AF402E-7C89-4281-BA4E-C746F5F96285}" destId="{8E85B909-9093-4EF5-9D85-4732D9E6BBB9}" srcOrd="0" destOrd="0" presId="urn:microsoft.com/office/officeart/2005/8/layout/vList2"/>
    <dgm:cxn modelId="{8E053FD4-315B-4443-AB86-9D11F4A72B81}" type="presOf" srcId="{705F76F6-6E8D-4B6B-880A-613F5CDC74C6}" destId="{37F5530E-9B06-41F0-9739-9449F626F0F5}" srcOrd="0" destOrd="0" presId="urn:microsoft.com/office/officeart/2005/8/layout/vList2"/>
    <dgm:cxn modelId="{46A85AFA-897E-4E86-B19F-42339486B397}" type="presOf" srcId="{9915D180-A366-4878-9994-579E0279895C}" destId="{E9CA76F0-9AB8-45AF-AD50-5A17DC5AF16C}" srcOrd="0" destOrd="0" presId="urn:microsoft.com/office/officeart/2005/8/layout/vList2"/>
    <dgm:cxn modelId="{72D1E3FF-46B2-4C0C-ADA8-4679D7A52EA5}" srcId="{9915D180-A366-4878-9994-579E0279895C}" destId="{4940E188-DFF8-4104-89C8-D3A035EAB549}" srcOrd="1" destOrd="0" parTransId="{B3225BCD-783E-478D-9890-13277A4F06C4}" sibTransId="{B38458B7-4D4F-4C38-8439-B25AFED32B2E}"/>
    <dgm:cxn modelId="{3303D1E7-3B0C-45F4-B357-793A8C0C3A4C}" type="presParOf" srcId="{E9CA76F0-9AB8-45AF-AD50-5A17DC5AF16C}" destId="{37F5530E-9B06-41F0-9739-9449F626F0F5}" srcOrd="0" destOrd="0" presId="urn:microsoft.com/office/officeart/2005/8/layout/vList2"/>
    <dgm:cxn modelId="{BB8173A3-392E-4A12-A105-4DFA09AC4BE9}" type="presParOf" srcId="{E9CA76F0-9AB8-45AF-AD50-5A17DC5AF16C}" destId="{BCD6EF1A-F06C-4E2C-BB0B-800A51010231}" srcOrd="1" destOrd="0" presId="urn:microsoft.com/office/officeart/2005/8/layout/vList2"/>
    <dgm:cxn modelId="{DB9774E8-AE92-4A2B-938F-98AB0571276D}" type="presParOf" srcId="{E9CA76F0-9AB8-45AF-AD50-5A17DC5AF16C}" destId="{23A6EF99-E273-46DA-BEC3-4E8C3ABEA14B}" srcOrd="2" destOrd="0" presId="urn:microsoft.com/office/officeart/2005/8/layout/vList2"/>
    <dgm:cxn modelId="{CAEA51A5-F597-4989-B6A1-95E6E8054342}" type="presParOf" srcId="{E9CA76F0-9AB8-45AF-AD50-5A17DC5AF16C}" destId="{6116BE10-7833-40EE-BE69-6FC1297A19EC}" srcOrd="3" destOrd="0" presId="urn:microsoft.com/office/officeart/2005/8/layout/vList2"/>
    <dgm:cxn modelId="{C348EE1C-5AE4-47B4-B8D1-226B9DD44F9E}" type="presParOf" srcId="{E9CA76F0-9AB8-45AF-AD50-5A17DC5AF16C}" destId="{5A038BD8-7DC5-4F78-8A06-16F28191FF9D}" srcOrd="4" destOrd="0" presId="urn:microsoft.com/office/officeart/2005/8/layout/vList2"/>
    <dgm:cxn modelId="{4E768094-90DA-47F3-AE74-77CC1FA757BF}" type="presParOf" srcId="{E9CA76F0-9AB8-45AF-AD50-5A17DC5AF16C}" destId="{6D170A16-5CC1-4237-92B0-EE5C6393443A}" srcOrd="5" destOrd="0" presId="urn:microsoft.com/office/officeart/2005/8/layout/vList2"/>
    <dgm:cxn modelId="{66993A43-1C17-4BF7-9D30-568E71AA1F21}" type="presParOf" srcId="{E9CA76F0-9AB8-45AF-AD50-5A17DC5AF16C}" destId="{8E85B909-9093-4EF5-9D85-4732D9E6BBB9}" srcOrd="6" destOrd="0" presId="urn:microsoft.com/office/officeart/2005/8/layout/vList2"/>
    <dgm:cxn modelId="{02EF8806-CE1B-47AF-A298-5F6D78E9BC55}" type="presParOf" srcId="{E9CA76F0-9AB8-45AF-AD50-5A17DC5AF16C}" destId="{4CABEEA9-B20B-438E-A3B8-A79D98BA18D0}" srcOrd="7" destOrd="0" presId="urn:microsoft.com/office/officeart/2005/8/layout/vList2"/>
    <dgm:cxn modelId="{4797872D-4871-4E55-9852-CB36800BD55C}" type="presParOf" srcId="{E9CA76F0-9AB8-45AF-AD50-5A17DC5AF16C}" destId="{06E464E4-B7E1-4F42-A3C8-040DD77414C0}" srcOrd="8" destOrd="0" presId="urn:microsoft.com/office/officeart/2005/8/layout/vList2"/>
    <dgm:cxn modelId="{8EA5AFC0-CDFE-467C-8EF7-C42453E03F7A}" type="presParOf" srcId="{E9CA76F0-9AB8-45AF-AD50-5A17DC5AF16C}" destId="{4A3AA4FF-A56A-4FCD-8E20-AFA60B406914}" srcOrd="9" destOrd="0" presId="urn:microsoft.com/office/officeart/2005/8/layout/vList2"/>
    <dgm:cxn modelId="{5DE7C71F-169D-46B6-BEDC-1B5B39E0F51C}" type="presParOf" srcId="{E9CA76F0-9AB8-45AF-AD50-5A17DC5AF16C}" destId="{D33F3ECF-84E6-4F53-9883-6872BB2F6B1C}" srcOrd="10" destOrd="0" presId="urn:microsoft.com/office/officeart/2005/8/layout/vList2"/>
    <dgm:cxn modelId="{4B9711B5-2467-4D9D-8B3C-EBE4A02D47AF}" type="presParOf" srcId="{E9CA76F0-9AB8-45AF-AD50-5A17DC5AF16C}" destId="{A9AA7D0F-C29F-4E02-BD22-D12AC79CE7BA}" srcOrd="11" destOrd="0" presId="urn:microsoft.com/office/officeart/2005/8/layout/vList2"/>
    <dgm:cxn modelId="{8506C19E-721D-47EA-AE5A-34810F67C94A}" type="presParOf" srcId="{E9CA76F0-9AB8-45AF-AD50-5A17DC5AF16C}" destId="{FD3CE9A6-FFF8-4725-8E2A-239823C95A5C}" srcOrd="12" destOrd="0" presId="urn:microsoft.com/office/officeart/2005/8/layout/vList2"/>
    <dgm:cxn modelId="{F78D55DB-45D5-483F-8DF2-B65041F2D96B}" type="presParOf" srcId="{E9CA76F0-9AB8-45AF-AD50-5A17DC5AF16C}" destId="{28F05050-3AFD-459F-AD83-627209DCB857}" srcOrd="13" destOrd="0" presId="urn:microsoft.com/office/officeart/2005/8/layout/vList2"/>
    <dgm:cxn modelId="{FCAA0650-C242-4B83-B3FC-D46588C3ABB8}" type="presParOf" srcId="{E9CA76F0-9AB8-45AF-AD50-5A17DC5AF16C}" destId="{2B70FCEA-AA94-454D-9B8B-AC2819893955}" srcOrd="14" destOrd="0" presId="urn:microsoft.com/office/officeart/2005/8/layout/vList2"/>
    <dgm:cxn modelId="{04BDC336-78DC-4A10-B487-98E8329CC6DA}" type="presParOf" srcId="{E9CA76F0-9AB8-45AF-AD50-5A17DC5AF16C}" destId="{C8673ED4-D8B4-4E4D-B597-380BD056BAA4}" srcOrd="15" destOrd="0" presId="urn:microsoft.com/office/officeart/2005/8/layout/vList2"/>
    <dgm:cxn modelId="{02A06E69-C426-4BA2-BEC0-9BA7463A99E5}" type="presParOf" srcId="{E9CA76F0-9AB8-45AF-AD50-5A17DC5AF16C}" destId="{2BE2AF19-A789-4DE4-BAC9-E23E5CDB65A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19CA5FD-EDAB-4EC9-82E0-B618311694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C213F1F-05A6-4652-812C-F60A31F597C2}">
      <dgm:prSet/>
      <dgm:spPr/>
      <dgm:t>
        <a:bodyPr/>
        <a:lstStyle/>
        <a:p>
          <a:r>
            <a:rPr lang="pl-PL"/>
            <a:t>Lekcja 1: Wstęp do programu</a:t>
          </a:r>
        </a:p>
      </dgm:t>
    </dgm:pt>
    <dgm:pt modelId="{80182DB8-54B2-4500-BE41-03A3A13F36BD}" type="parTrans" cxnId="{1DA36504-A72D-48C4-BDAB-9CBB1BFE5FF5}">
      <dgm:prSet/>
      <dgm:spPr/>
      <dgm:t>
        <a:bodyPr/>
        <a:lstStyle/>
        <a:p>
          <a:endParaRPr lang="pl-PL"/>
        </a:p>
      </dgm:t>
    </dgm:pt>
    <dgm:pt modelId="{28E32034-559D-4B1D-BADE-16ACF30DF7D8}" type="sibTrans" cxnId="{1DA36504-A72D-48C4-BDAB-9CBB1BFE5FF5}">
      <dgm:prSet/>
      <dgm:spPr/>
      <dgm:t>
        <a:bodyPr/>
        <a:lstStyle/>
        <a:p>
          <a:endParaRPr lang="pl-PL"/>
        </a:p>
      </dgm:t>
    </dgm:pt>
    <dgm:pt modelId="{B7AB2093-514E-4472-9417-5788D2D83D35}">
      <dgm:prSet/>
      <dgm:spPr/>
      <dgm:t>
        <a:bodyPr/>
        <a:lstStyle/>
        <a:p>
          <a:r>
            <a:rPr lang="pl-PL"/>
            <a:t>Treści:  Wstęp, ustalenie zasad,  przypomnienie wiadomości na temat substancji </a:t>
          </a:r>
        </a:p>
      </dgm:t>
    </dgm:pt>
    <dgm:pt modelId="{E42022E1-FC8D-4ECA-8524-E5BC37F84A21}" type="parTrans" cxnId="{B30F53F9-36F8-4D1C-BA5C-FA9282A3A5C9}">
      <dgm:prSet/>
      <dgm:spPr/>
      <dgm:t>
        <a:bodyPr/>
        <a:lstStyle/>
        <a:p>
          <a:endParaRPr lang="pl-PL"/>
        </a:p>
      </dgm:t>
    </dgm:pt>
    <dgm:pt modelId="{BDB014B5-25CD-4677-BE7C-EF6E5659292F}" type="sibTrans" cxnId="{B30F53F9-36F8-4D1C-BA5C-FA9282A3A5C9}">
      <dgm:prSet/>
      <dgm:spPr/>
      <dgm:t>
        <a:bodyPr/>
        <a:lstStyle/>
        <a:p>
          <a:endParaRPr lang="pl-PL"/>
        </a:p>
      </dgm:t>
    </dgm:pt>
    <dgm:pt modelId="{4B44E05A-58E6-4B56-B526-4F79E232C5E3}">
      <dgm:prSet/>
      <dgm:spPr/>
      <dgm:t>
        <a:bodyPr/>
        <a:lstStyle/>
        <a:p>
          <a:r>
            <a:rPr lang="pl-PL"/>
            <a:t>Metody: prezentacja, praca w grupach, zarządzanie kontraktem, zadanie domowe </a:t>
          </a:r>
        </a:p>
      </dgm:t>
    </dgm:pt>
    <dgm:pt modelId="{1B13D02B-DF23-4135-A488-80C4B45843AD}" type="parTrans" cxnId="{5D5A237F-0D79-4B75-B887-C0ACD476B47D}">
      <dgm:prSet/>
      <dgm:spPr/>
      <dgm:t>
        <a:bodyPr/>
        <a:lstStyle/>
        <a:p>
          <a:endParaRPr lang="pl-PL"/>
        </a:p>
      </dgm:t>
    </dgm:pt>
    <dgm:pt modelId="{AE404E09-9F8E-40D4-A7FF-FA97AD0BF278}" type="sibTrans" cxnId="{5D5A237F-0D79-4B75-B887-C0ACD476B47D}">
      <dgm:prSet/>
      <dgm:spPr/>
      <dgm:t>
        <a:bodyPr/>
        <a:lstStyle/>
        <a:p>
          <a:endParaRPr lang="pl-PL"/>
        </a:p>
      </dgm:t>
    </dgm:pt>
    <dgm:pt modelId="{523FB783-9ABE-4812-AC8F-4A73637D95C5}">
      <dgm:prSet/>
      <dgm:spPr/>
      <dgm:t>
        <a:bodyPr/>
        <a:lstStyle/>
        <a:p>
          <a:r>
            <a:rPr lang="pl-PL" dirty="0"/>
            <a:t>Lekcja 2: Być lub nie być w grupie</a:t>
          </a:r>
        </a:p>
      </dgm:t>
    </dgm:pt>
    <dgm:pt modelId="{4378326E-E2E7-4956-A0CC-916CD4AD1063}" type="parTrans" cxnId="{0D796DFF-C442-47BC-B0FD-3EF7FB2A404C}">
      <dgm:prSet/>
      <dgm:spPr/>
      <dgm:t>
        <a:bodyPr/>
        <a:lstStyle/>
        <a:p>
          <a:endParaRPr lang="pl-PL"/>
        </a:p>
      </dgm:t>
    </dgm:pt>
    <dgm:pt modelId="{C87C466E-D100-4206-812A-3CEE1CD34870}" type="sibTrans" cxnId="{0D796DFF-C442-47BC-B0FD-3EF7FB2A404C}">
      <dgm:prSet/>
      <dgm:spPr/>
      <dgm:t>
        <a:bodyPr/>
        <a:lstStyle/>
        <a:p>
          <a:endParaRPr lang="pl-PL"/>
        </a:p>
      </dgm:t>
    </dgm:pt>
    <dgm:pt modelId="{82280D59-0753-4CCB-BB7A-9C31AA1A84AB}">
      <dgm:prSet/>
      <dgm:spPr/>
      <dgm:t>
        <a:bodyPr/>
        <a:lstStyle/>
        <a:p>
          <a:r>
            <a:rPr lang="pl-PL"/>
            <a:t>Treści: Wyjaśnienie wpływów i oczekiwań grupy</a:t>
          </a:r>
        </a:p>
      </dgm:t>
    </dgm:pt>
    <dgm:pt modelId="{8F5AD502-F49A-4572-88E8-CCF96F41E13B}" type="parTrans" cxnId="{F5E6F27C-1CA4-4F31-9723-D11697C638EC}">
      <dgm:prSet/>
      <dgm:spPr/>
      <dgm:t>
        <a:bodyPr/>
        <a:lstStyle/>
        <a:p>
          <a:endParaRPr lang="pl-PL"/>
        </a:p>
      </dgm:t>
    </dgm:pt>
    <dgm:pt modelId="{FEBB7757-E2A9-4CEA-BA5C-820C04957F59}" type="sibTrans" cxnId="{F5E6F27C-1CA4-4F31-9723-D11697C638EC}">
      <dgm:prSet/>
      <dgm:spPr/>
      <dgm:t>
        <a:bodyPr/>
        <a:lstStyle/>
        <a:p>
          <a:endParaRPr lang="pl-PL"/>
        </a:p>
      </dgm:t>
    </dgm:pt>
    <dgm:pt modelId="{191CD1BA-D6A8-4C15-935D-F79F7CB02F41}">
      <dgm:prSet/>
      <dgm:spPr/>
      <dgm:t>
        <a:bodyPr/>
        <a:lstStyle/>
        <a:p>
          <a:r>
            <a:rPr lang="pl-PL"/>
            <a:t>Metody: scenka sytuacyjna, dyskusja plenarna , gra</a:t>
          </a:r>
        </a:p>
      </dgm:t>
    </dgm:pt>
    <dgm:pt modelId="{97BA1C2B-6013-4251-BA14-ECE59A4FA4F1}" type="parTrans" cxnId="{5B3CF762-7668-44F5-B5C3-4A8827C36F8C}">
      <dgm:prSet/>
      <dgm:spPr/>
      <dgm:t>
        <a:bodyPr/>
        <a:lstStyle/>
        <a:p>
          <a:endParaRPr lang="pl-PL"/>
        </a:p>
      </dgm:t>
    </dgm:pt>
    <dgm:pt modelId="{226B9993-3F25-4FD7-AE05-1A3608D3614D}" type="sibTrans" cxnId="{5B3CF762-7668-44F5-B5C3-4A8827C36F8C}">
      <dgm:prSet/>
      <dgm:spPr/>
      <dgm:t>
        <a:bodyPr/>
        <a:lstStyle/>
        <a:p>
          <a:endParaRPr lang="pl-PL"/>
        </a:p>
      </dgm:t>
    </dgm:pt>
    <dgm:pt modelId="{9C08A782-AA86-43A8-81BC-97D7A2E83CFF}">
      <dgm:prSet/>
      <dgm:spPr/>
      <dgm:t>
        <a:bodyPr/>
        <a:lstStyle/>
        <a:p>
          <a:r>
            <a:rPr lang="pl-PL"/>
            <a:t>Lekcja 3: Alkohol </a:t>
          </a:r>
        </a:p>
      </dgm:t>
    </dgm:pt>
    <dgm:pt modelId="{AE613B48-5918-4930-BF3E-F0FA4C77F6A6}" type="parTrans" cxnId="{0124F243-584D-4BF9-BAC7-C82B0DAB52EA}">
      <dgm:prSet/>
      <dgm:spPr/>
      <dgm:t>
        <a:bodyPr/>
        <a:lstStyle/>
        <a:p>
          <a:endParaRPr lang="pl-PL"/>
        </a:p>
      </dgm:t>
    </dgm:pt>
    <dgm:pt modelId="{6D4BDB2A-CA04-4605-832C-64A6175741E5}" type="sibTrans" cxnId="{0124F243-584D-4BF9-BAC7-C82B0DAB52EA}">
      <dgm:prSet/>
      <dgm:spPr/>
      <dgm:t>
        <a:bodyPr/>
        <a:lstStyle/>
        <a:p>
          <a:endParaRPr lang="pl-PL"/>
        </a:p>
      </dgm:t>
    </dgm:pt>
    <dgm:pt modelId="{A6638802-AA4D-4A13-A6C5-04DF36DADE95}">
      <dgm:prSet/>
      <dgm:spPr/>
      <dgm:t>
        <a:bodyPr/>
        <a:lstStyle/>
        <a:p>
          <a:r>
            <a:rPr lang="pl-PL"/>
            <a:t>Treści: Czynniki wpływające na używanie alkoholu</a:t>
          </a:r>
        </a:p>
      </dgm:t>
    </dgm:pt>
    <dgm:pt modelId="{CFA80F23-1954-4E1A-B7D6-C31B3E1B97B6}" type="parTrans" cxnId="{D9B5B794-A84A-4FE2-A6B0-B97A11E65070}">
      <dgm:prSet/>
      <dgm:spPr/>
      <dgm:t>
        <a:bodyPr/>
        <a:lstStyle/>
        <a:p>
          <a:endParaRPr lang="pl-PL"/>
        </a:p>
      </dgm:t>
    </dgm:pt>
    <dgm:pt modelId="{A76E169C-9328-4BFC-84F8-26FE6F48913B}" type="sibTrans" cxnId="{D9B5B794-A84A-4FE2-A6B0-B97A11E65070}">
      <dgm:prSet/>
      <dgm:spPr/>
      <dgm:t>
        <a:bodyPr/>
        <a:lstStyle/>
        <a:p>
          <a:endParaRPr lang="pl-PL"/>
        </a:p>
      </dgm:t>
    </dgm:pt>
    <dgm:pt modelId="{1C737AFE-6FC8-453F-8878-EA844D3BE0EF}">
      <dgm:prSet/>
      <dgm:spPr/>
      <dgm:t>
        <a:bodyPr/>
        <a:lstStyle/>
        <a:p>
          <a:r>
            <a:rPr lang="pl-PL"/>
            <a:t>Metody: praca w grupach, kolaż, gra </a:t>
          </a:r>
        </a:p>
      </dgm:t>
    </dgm:pt>
    <dgm:pt modelId="{EAB7B346-F983-4C1C-BB6F-6B898D36FA33}" type="parTrans" cxnId="{27BE1954-85E5-4471-B4AB-D7D60FCABDEA}">
      <dgm:prSet/>
      <dgm:spPr/>
      <dgm:t>
        <a:bodyPr/>
        <a:lstStyle/>
        <a:p>
          <a:endParaRPr lang="pl-PL"/>
        </a:p>
      </dgm:t>
    </dgm:pt>
    <dgm:pt modelId="{47A54706-15E3-4E4F-90E9-F7DD9131DE22}" type="sibTrans" cxnId="{27BE1954-85E5-4471-B4AB-D7D60FCABDEA}">
      <dgm:prSet/>
      <dgm:spPr/>
      <dgm:t>
        <a:bodyPr/>
        <a:lstStyle/>
        <a:p>
          <a:endParaRPr lang="pl-PL"/>
        </a:p>
      </dgm:t>
    </dgm:pt>
    <dgm:pt modelId="{240640AC-6E86-45FB-9F88-62D322381333}">
      <dgm:prSet/>
      <dgm:spPr/>
      <dgm:t>
        <a:bodyPr/>
        <a:lstStyle/>
        <a:p>
          <a:r>
            <a:rPr lang="pl-PL" dirty="0"/>
            <a:t>Lekcja 4: Kontrola rzeczywistości </a:t>
          </a:r>
        </a:p>
      </dgm:t>
    </dgm:pt>
    <dgm:pt modelId="{CA4D1F57-2B98-4B31-B651-D95351115060}" type="parTrans" cxnId="{E46E9D0A-5803-4F15-BA2A-C35E52D4EE8E}">
      <dgm:prSet/>
      <dgm:spPr/>
      <dgm:t>
        <a:bodyPr/>
        <a:lstStyle/>
        <a:p>
          <a:endParaRPr lang="pl-PL"/>
        </a:p>
      </dgm:t>
    </dgm:pt>
    <dgm:pt modelId="{862EE02C-492E-4329-98ED-5F56A267B29E}" type="sibTrans" cxnId="{E46E9D0A-5803-4F15-BA2A-C35E52D4EE8E}">
      <dgm:prSet/>
      <dgm:spPr/>
      <dgm:t>
        <a:bodyPr/>
        <a:lstStyle/>
        <a:p>
          <a:endParaRPr lang="pl-PL"/>
        </a:p>
      </dgm:t>
    </dgm:pt>
    <dgm:pt modelId="{035F613C-93BE-4C96-B4EA-69018159F717}">
      <dgm:prSet/>
      <dgm:spPr/>
      <dgm:t>
        <a:bodyPr/>
        <a:lstStyle/>
        <a:p>
          <a:r>
            <a:rPr lang="pl-PL"/>
            <a:t>Treści: Krytyczna ocena informacji, własne opinie a rzeczywiste dane, korygowanie norm </a:t>
          </a:r>
        </a:p>
      </dgm:t>
    </dgm:pt>
    <dgm:pt modelId="{3CDDE349-EDFF-413A-9647-371EB4974662}" type="parTrans" cxnId="{9CAD2409-CE12-419A-8F17-DBB1C5FFB108}">
      <dgm:prSet/>
      <dgm:spPr/>
      <dgm:t>
        <a:bodyPr/>
        <a:lstStyle/>
        <a:p>
          <a:endParaRPr lang="pl-PL"/>
        </a:p>
      </dgm:t>
    </dgm:pt>
    <dgm:pt modelId="{E8BF75F3-B10A-40C0-A6A9-8EC472723295}" type="sibTrans" cxnId="{9CAD2409-CE12-419A-8F17-DBB1C5FFB108}">
      <dgm:prSet/>
      <dgm:spPr/>
      <dgm:t>
        <a:bodyPr/>
        <a:lstStyle/>
        <a:p>
          <a:endParaRPr lang="pl-PL"/>
        </a:p>
      </dgm:t>
    </dgm:pt>
    <dgm:pt modelId="{20F3CFB9-1363-4F91-9EAC-68FD54DF171A}">
      <dgm:prSet/>
      <dgm:spPr/>
      <dgm:t>
        <a:bodyPr/>
        <a:lstStyle/>
        <a:p>
          <a:r>
            <a:rPr lang="pl-PL"/>
            <a:t>Metody: prezentacja, praca w grupach, dyskusja w grupie, gra</a:t>
          </a:r>
        </a:p>
      </dgm:t>
    </dgm:pt>
    <dgm:pt modelId="{C2002A99-BC57-43E9-AA6C-9A0EC5BD3111}" type="parTrans" cxnId="{AFE629C2-33CB-4971-A77F-9DF2C0395F4B}">
      <dgm:prSet/>
      <dgm:spPr/>
      <dgm:t>
        <a:bodyPr/>
        <a:lstStyle/>
        <a:p>
          <a:endParaRPr lang="pl-PL"/>
        </a:p>
      </dgm:t>
    </dgm:pt>
    <dgm:pt modelId="{604B2493-BFC3-44E8-9B30-4EB989C18F49}" type="sibTrans" cxnId="{AFE629C2-33CB-4971-A77F-9DF2C0395F4B}">
      <dgm:prSet/>
      <dgm:spPr/>
      <dgm:t>
        <a:bodyPr/>
        <a:lstStyle/>
        <a:p>
          <a:endParaRPr lang="pl-PL"/>
        </a:p>
      </dgm:t>
    </dgm:pt>
    <dgm:pt modelId="{AF6E57D2-ED03-4DAA-900A-D9AC10A4F3F6}" type="pres">
      <dgm:prSet presAssocID="{919CA5FD-EDAB-4EC9-82E0-B61831169414}" presName="linear" presStyleCnt="0">
        <dgm:presLayoutVars>
          <dgm:animLvl val="lvl"/>
          <dgm:resizeHandles val="exact"/>
        </dgm:presLayoutVars>
      </dgm:prSet>
      <dgm:spPr/>
    </dgm:pt>
    <dgm:pt modelId="{3644525B-CCFD-4F13-9C15-AC89B0CA94F9}" type="pres">
      <dgm:prSet presAssocID="{1C213F1F-05A6-4652-812C-F60A31F597C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E766DEB-A03D-4BB6-8C47-F25436267844}" type="pres">
      <dgm:prSet presAssocID="{1C213F1F-05A6-4652-812C-F60A31F597C2}" presName="childText" presStyleLbl="revTx" presStyleIdx="0" presStyleCnt="4">
        <dgm:presLayoutVars>
          <dgm:bulletEnabled val="1"/>
        </dgm:presLayoutVars>
      </dgm:prSet>
      <dgm:spPr/>
    </dgm:pt>
    <dgm:pt modelId="{C156D3D8-8A09-45EF-B993-151A6BF799E8}" type="pres">
      <dgm:prSet presAssocID="{523FB783-9ABE-4812-AC8F-4A73637D95C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A747CC-49F1-4AF6-836F-C70FE490A90E}" type="pres">
      <dgm:prSet presAssocID="{523FB783-9ABE-4812-AC8F-4A73637D95C5}" presName="childText" presStyleLbl="revTx" presStyleIdx="1" presStyleCnt="4">
        <dgm:presLayoutVars>
          <dgm:bulletEnabled val="1"/>
        </dgm:presLayoutVars>
      </dgm:prSet>
      <dgm:spPr/>
    </dgm:pt>
    <dgm:pt modelId="{5FFD6A69-5D31-4021-AEEE-F98AB1383C5D}" type="pres">
      <dgm:prSet presAssocID="{9C08A782-AA86-43A8-81BC-97D7A2E83C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350B20-DE4F-4F2F-84BB-28656FF761F7}" type="pres">
      <dgm:prSet presAssocID="{9C08A782-AA86-43A8-81BC-97D7A2E83CFF}" presName="childText" presStyleLbl="revTx" presStyleIdx="2" presStyleCnt="4">
        <dgm:presLayoutVars>
          <dgm:bulletEnabled val="1"/>
        </dgm:presLayoutVars>
      </dgm:prSet>
      <dgm:spPr/>
    </dgm:pt>
    <dgm:pt modelId="{A385C483-76C3-45E2-8836-2750DA0B6662}" type="pres">
      <dgm:prSet presAssocID="{240640AC-6E86-45FB-9F88-62D32238133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7B7D680-3FA3-4255-A9FD-409AE3DFA810}" type="pres">
      <dgm:prSet presAssocID="{240640AC-6E86-45FB-9F88-62D322381333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1DA36504-A72D-48C4-BDAB-9CBB1BFE5FF5}" srcId="{919CA5FD-EDAB-4EC9-82E0-B61831169414}" destId="{1C213F1F-05A6-4652-812C-F60A31F597C2}" srcOrd="0" destOrd="0" parTransId="{80182DB8-54B2-4500-BE41-03A3A13F36BD}" sibTransId="{28E32034-559D-4B1D-BADE-16ACF30DF7D8}"/>
    <dgm:cxn modelId="{9CAD2409-CE12-419A-8F17-DBB1C5FFB108}" srcId="{240640AC-6E86-45FB-9F88-62D322381333}" destId="{035F613C-93BE-4C96-B4EA-69018159F717}" srcOrd="0" destOrd="0" parTransId="{3CDDE349-EDFF-413A-9647-371EB4974662}" sibTransId="{E8BF75F3-B10A-40C0-A6A9-8EC472723295}"/>
    <dgm:cxn modelId="{E46E9D0A-5803-4F15-BA2A-C35E52D4EE8E}" srcId="{919CA5FD-EDAB-4EC9-82E0-B61831169414}" destId="{240640AC-6E86-45FB-9F88-62D322381333}" srcOrd="3" destOrd="0" parTransId="{CA4D1F57-2B98-4B31-B651-D95351115060}" sibTransId="{862EE02C-492E-4329-98ED-5F56A267B29E}"/>
    <dgm:cxn modelId="{EFC1301F-7943-44A5-B549-16C47BEFE48C}" type="presOf" srcId="{1C737AFE-6FC8-453F-8878-EA844D3BE0EF}" destId="{54350B20-DE4F-4F2F-84BB-28656FF761F7}" srcOrd="0" destOrd="1" presId="urn:microsoft.com/office/officeart/2005/8/layout/vList2"/>
    <dgm:cxn modelId="{D856B41F-A351-4346-9C86-EA56643524E3}" type="presOf" srcId="{82280D59-0753-4CCB-BB7A-9C31AA1A84AB}" destId="{90A747CC-49F1-4AF6-836F-C70FE490A90E}" srcOrd="0" destOrd="0" presId="urn:microsoft.com/office/officeart/2005/8/layout/vList2"/>
    <dgm:cxn modelId="{AFAD4560-E0C0-4C96-A1F3-83B8E5B901D3}" type="presOf" srcId="{9C08A782-AA86-43A8-81BC-97D7A2E83CFF}" destId="{5FFD6A69-5D31-4021-AEEE-F98AB1383C5D}" srcOrd="0" destOrd="0" presId="urn:microsoft.com/office/officeart/2005/8/layout/vList2"/>
    <dgm:cxn modelId="{5B3CF762-7668-44F5-B5C3-4A8827C36F8C}" srcId="{523FB783-9ABE-4812-AC8F-4A73637D95C5}" destId="{191CD1BA-D6A8-4C15-935D-F79F7CB02F41}" srcOrd="1" destOrd="0" parTransId="{97BA1C2B-6013-4251-BA14-ECE59A4FA4F1}" sibTransId="{226B9993-3F25-4FD7-AE05-1A3608D3614D}"/>
    <dgm:cxn modelId="{0124F243-584D-4BF9-BAC7-C82B0DAB52EA}" srcId="{919CA5FD-EDAB-4EC9-82E0-B61831169414}" destId="{9C08A782-AA86-43A8-81BC-97D7A2E83CFF}" srcOrd="2" destOrd="0" parTransId="{AE613B48-5918-4930-BF3E-F0FA4C77F6A6}" sibTransId="{6D4BDB2A-CA04-4605-832C-64A6175741E5}"/>
    <dgm:cxn modelId="{0F978566-FDED-4EBD-9976-9C94AECF3E57}" type="presOf" srcId="{191CD1BA-D6A8-4C15-935D-F79F7CB02F41}" destId="{90A747CC-49F1-4AF6-836F-C70FE490A90E}" srcOrd="0" destOrd="1" presId="urn:microsoft.com/office/officeart/2005/8/layout/vList2"/>
    <dgm:cxn modelId="{27BE1954-85E5-4471-B4AB-D7D60FCABDEA}" srcId="{9C08A782-AA86-43A8-81BC-97D7A2E83CFF}" destId="{1C737AFE-6FC8-453F-8878-EA844D3BE0EF}" srcOrd="1" destOrd="0" parTransId="{EAB7B346-F983-4C1C-BB6F-6B898D36FA33}" sibTransId="{47A54706-15E3-4E4F-90E9-F7DD9131DE22}"/>
    <dgm:cxn modelId="{F5E6F27C-1CA4-4F31-9723-D11697C638EC}" srcId="{523FB783-9ABE-4812-AC8F-4A73637D95C5}" destId="{82280D59-0753-4CCB-BB7A-9C31AA1A84AB}" srcOrd="0" destOrd="0" parTransId="{8F5AD502-F49A-4572-88E8-CCF96F41E13B}" sibTransId="{FEBB7757-E2A9-4CEA-BA5C-820C04957F59}"/>
    <dgm:cxn modelId="{5D5A237F-0D79-4B75-B887-C0ACD476B47D}" srcId="{1C213F1F-05A6-4652-812C-F60A31F597C2}" destId="{4B44E05A-58E6-4B56-B526-4F79E232C5E3}" srcOrd="1" destOrd="0" parTransId="{1B13D02B-DF23-4135-A488-80C4B45843AD}" sibTransId="{AE404E09-9F8E-40D4-A7FF-FA97AD0BF278}"/>
    <dgm:cxn modelId="{AA853F8B-C41F-4520-B57E-530C725E4EC2}" type="presOf" srcId="{919CA5FD-EDAB-4EC9-82E0-B61831169414}" destId="{AF6E57D2-ED03-4DAA-900A-D9AC10A4F3F6}" srcOrd="0" destOrd="0" presId="urn:microsoft.com/office/officeart/2005/8/layout/vList2"/>
    <dgm:cxn modelId="{D9B5B794-A84A-4FE2-A6B0-B97A11E65070}" srcId="{9C08A782-AA86-43A8-81BC-97D7A2E83CFF}" destId="{A6638802-AA4D-4A13-A6C5-04DF36DADE95}" srcOrd="0" destOrd="0" parTransId="{CFA80F23-1954-4E1A-B7D6-C31B3E1B97B6}" sibTransId="{A76E169C-9328-4BFC-84F8-26FE6F48913B}"/>
    <dgm:cxn modelId="{B1DD5E9A-C256-4073-9F5B-3EC1BD044F65}" type="presOf" srcId="{1C213F1F-05A6-4652-812C-F60A31F597C2}" destId="{3644525B-CCFD-4F13-9C15-AC89B0CA94F9}" srcOrd="0" destOrd="0" presId="urn:microsoft.com/office/officeart/2005/8/layout/vList2"/>
    <dgm:cxn modelId="{38835B9C-8B66-4016-AC2F-EAD6DF845DBD}" type="presOf" srcId="{A6638802-AA4D-4A13-A6C5-04DF36DADE95}" destId="{54350B20-DE4F-4F2F-84BB-28656FF761F7}" srcOrd="0" destOrd="0" presId="urn:microsoft.com/office/officeart/2005/8/layout/vList2"/>
    <dgm:cxn modelId="{A64D86A1-7222-48AC-AE78-7727E4E3E762}" type="presOf" srcId="{B7AB2093-514E-4472-9417-5788D2D83D35}" destId="{EE766DEB-A03D-4BB6-8C47-F25436267844}" srcOrd="0" destOrd="0" presId="urn:microsoft.com/office/officeart/2005/8/layout/vList2"/>
    <dgm:cxn modelId="{1AC8CAA3-7EA2-46B5-B227-F98EA42B36F7}" type="presOf" srcId="{523FB783-9ABE-4812-AC8F-4A73637D95C5}" destId="{C156D3D8-8A09-45EF-B993-151A6BF799E8}" srcOrd="0" destOrd="0" presId="urn:microsoft.com/office/officeart/2005/8/layout/vList2"/>
    <dgm:cxn modelId="{AFE629C2-33CB-4971-A77F-9DF2C0395F4B}" srcId="{240640AC-6E86-45FB-9F88-62D322381333}" destId="{20F3CFB9-1363-4F91-9EAC-68FD54DF171A}" srcOrd="1" destOrd="0" parTransId="{C2002A99-BC57-43E9-AA6C-9A0EC5BD3111}" sibTransId="{604B2493-BFC3-44E8-9B30-4EB989C18F49}"/>
    <dgm:cxn modelId="{865CBFC6-FF17-4899-99A9-785F6D1CFD68}" type="presOf" srcId="{240640AC-6E86-45FB-9F88-62D322381333}" destId="{A385C483-76C3-45E2-8836-2750DA0B6662}" srcOrd="0" destOrd="0" presId="urn:microsoft.com/office/officeart/2005/8/layout/vList2"/>
    <dgm:cxn modelId="{BF14DDDC-84DE-4C7E-9C18-1D4B4671A9B6}" type="presOf" srcId="{035F613C-93BE-4C96-B4EA-69018159F717}" destId="{E7B7D680-3FA3-4255-A9FD-409AE3DFA810}" srcOrd="0" destOrd="0" presId="urn:microsoft.com/office/officeart/2005/8/layout/vList2"/>
    <dgm:cxn modelId="{8FB9E4E8-4B8F-4BBA-9FC0-71AF6E6D73BA}" type="presOf" srcId="{20F3CFB9-1363-4F91-9EAC-68FD54DF171A}" destId="{E7B7D680-3FA3-4255-A9FD-409AE3DFA810}" srcOrd="0" destOrd="1" presId="urn:microsoft.com/office/officeart/2005/8/layout/vList2"/>
    <dgm:cxn modelId="{25EC1FF5-0FCC-4683-9EA2-A3A4B3FE640A}" type="presOf" srcId="{4B44E05A-58E6-4B56-B526-4F79E232C5E3}" destId="{EE766DEB-A03D-4BB6-8C47-F25436267844}" srcOrd="0" destOrd="1" presId="urn:microsoft.com/office/officeart/2005/8/layout/vList2"/>
    <dgm:cxn modelId="{B30F53F9-36F8-4D1C-BA5C-FA9282A3A5C9}" srcId="{1C213F1F-05A6-4652-812C-F60A31F597C2}" destId="{B7AB2093-514E-4472-9417-5788D2D83D35}" srcOrd="0" destOrd="0" parTransId="{E42022E1-FC8D-4ECA-8524-E5BC37F84A21}" sibTransId="{BDB014B5-25CD-4677-BE7C-EF6E5659292F}"/>
    <dgm:cxn modelId="{0D796DFF-C442-47BC-B0FD-3EF7FB2A404C}" srcId="{919CA5FD-EDAB-4EC9-82E0-B61831169414}" destId="{523FB783-9ABE-4812-AC8F-4A73637D95C5}" srcOrd="1" destOrd="0" parTransId="{4378326E-E2E7-4956-A0CC-916CD4AD1063}" sibTransId="{C87C466E-D100-4206-812A-3CEE1CD34870}"/>
    <dgm:cxn modelId="{D5FB45B1-A4B2-43BF-AA16-2545ACF9595B}" type="presParOf" srcId="{AF6E57D2-ED03-4DAA-900A-D9AC10A4F3F6}" destId="{3644525B-CCFD-4F13-9C15-AC89B0CA94F9}" srcOrd="0" destOrd="0" presId="urn:microsoft.com/office/officeart/2005/8/layout/vList2"/>
    <dgm:cxn modelId="{8F7627A3-99E0-4AD2-AF7C-FEB95C75BF84}" type="presParOf" srcId="{AF6E57D2-ED03-4DAA-900A-D9AC10A4F3F6}" destId="{EE766DEB-A03D-4BB6-8C47-F25436267844}" srcOrd="1" destOrd="0" presId="urn:microsoft.com/office/officeart/2005/8/layout/vList2"/>
    <dgm:cxn modelId="{3899540B-FC1F-49FF-89BB-780039FB86BE}" type="presParOf" srcId="{AF6E57D2-ED03-4DAA-900A-D9AC10A4F3F6}" destId="{C156D3D8-8A09-45EF-B993-151A6BF799E8}" srcOrd="2" destOrd="0" presId="urn:microsoft.com/office/officeart/2005/8/layout/vList2"/>
    <dgm:cxn modelId="{B7F9D9B1-9DAF-42EC-BC23-8BCC91ACBA1C}" type="presParOf" srcId="{AF6E57D2-ED03-4DAA-900A-D9AC10A4F3F6}" destId="{90A747CC-49F1-4AF6-836F-C70FE490A90E}" srcOrd="3" destOrd="0" presId="urn:microsoft.com/office/officeart/2005/8/layout/vList2"/>
    <dgm:cxn modelId="{3DBB7DFA-E986-4C5C-82A3-F8A26083E2FD}" type="presParOf" srcId="{AF6E57D2-ED03-4DAA-900A-D9AC10A4F3F6}" destId="{5FFD6A69-5D31-4021-AEEE-F98AB1383C5D}" srcOrd="4" destOrd="0" presId="urn:microsoft.com/office/officeart/2005/8/layout/vList2"/>
    <dgm:cxn modelId="{72945656-F97A-4F09-843A-463E5E97ACF0}" type="presParOf" srcId="{AF6E57D2-ED03-4DAA-900A-D9AC10A4F3F6}" destId="{54350B20-DE4F-4F2F-84BB-28656FF761F7}" srcOrd="5" destOrd="0" presId="urn:microsoft.com/office/officeart/2005/8/layout/vList2"/>
    <dgm:cxn modelId="{46D9D1CE-1421-43FB-AC82-792716A53A65}" type="presParOf" srcId="{AF6E57D2-ED03-4DAA-900A-D9AC10A4F3F6}" destId="{A385C483-76C3-45E2-8836-2750DA0B6662}" srcOrd="6" destOrd="0" presId="urn:microsoft.com/office/officeart/2005/8/layout/vList2"/>
    <dgm:cxn modelId="{9E987AFD-201D-44D2-BCB0-F0755B8FF058}" type="presParOf" srcId="{AF6E57D2-ED03-4DAA-900A-D9AC10A4F3F6}" destId="{E7B7D680-3FA3-4255-A9FD-409AE3DFA81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F8A84AC-9EF2-4B13-9F1F-B572A14BF6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9414BCE-5890-4009-8B6E-128171581961}">
      <dgm:prSet/>
      <dgm:spPr/>
      <dgm:t>
        <a:bodyPr/>
        <a:lstStyle/>
        <a:p>
          <a:r>
            <a:rPr lang="pl-PL"/>
            <a:t>Lekcja 5: Palenie papierosów</a:t>
          </a:r>
        </a:p>
      </dgm:t>
    </dgm:pt>
    <dgm:pt modelId="{BD0CE465-E573-4D2E-AAD4-ABDECCE54E3B}" type="parTrans" cxnId="{909535A4-66C8-4DA5-A0C3-53A30D0E13F6}">
      <dgm:prSet/>
      <dgm:spPr/>
      <dgm:t>
        <a:bodyPr/>
        <a:lstStyle/>
        <a:p>
          <a:endParaRPr lang="pl-PL"/>
        </a:p>
      </dgm:t>
    </dgm:pt>
    <dgm:pt modelId="{BD2882EA-C601-4C27-B131-BE7CA12836FE}" type="sibTrans" cxnId="{909535A4-66C8-4DA5-A0C3-53A30D0E13F6}">
      <dgm:prSet/>
      <dgm:spPr/>
      <dgm:t>
        <a:bodyPr/>
        <a:lstStyle/>
        <a:p>
          <a:endParaRPr lang="pl-PL"/>
        </a:p>
      </dgm:t>
    </dgm:pt>
    <dgm:pt modelId="{7E64CFE3-3122-4D20-8C2C-831EC9168708}">
      <dgm:prSet/>
      <dgm:spPr/>
      <dgm:t>
        <a:bodyPr/>
        <a:lstStyle/>
        <a:p>
          <a:r>
            <a:rPr lang="pl-PL"/>
            <a:t>Treści: Skutki palenia, efekty oczekiwane vs rzeczywiste, efekty krótko- i długofalowe </a:t>
          </a:r>
        </a:p>
      </dgm:t>
    </dgm:pt>
    <dgm:pt modelId="{085F2ECC-774D-411C-B312-21FF168510CE}" type="parTrans" cxnId="{5934E214-0CD5-494D-B55C-79BFF249939E}">
      <dgm:prSet/>
      <dgm:spPr/>
      <dgm:t>
        <a:bodyPr/>
        <a:lstStyle/>
        <a:p>
          <a:endParaRPr lang="pl-PL"/>
        </a:p>
      </dgm:t>
    </dgm:pt>
    <dgm:pt modelId="{BB16E446-069A-4354-B7CE-A7B70467A07C}" type="sibTrans" cxnId="{5934E214-0CD5-494D-B55C-79BFF249939E}">
      <dgm:prSet/>
      <dgm:spPr/>
      <dgm:t>
        <a:bodyPr/>
        <a:lstStyle/>
        <a:p>
          <a:endParaRPr lang="pl-PL"/>
        </a:p>
      </dgm:t>
    </dgm:pt>
    <dgm:pt modelId="{EE920EC4-55C1-4F8C-BC39-32FCBAA292F8}">
      <dgm:prSet/>
      <dgm:spPr/>
      <dgm:t>
        <a:bodyPr/>
        <a:lstStyle/>
        <a:p>
          <a:r>
            <a:rPr lang="pl-PL"/>
            <a:t>Metody: dyskusja plenarna , gra, informacje zwrotne,  dyskusja w grupie</a:t>
          </a:r>
        </a:p>
      </dgm:t>
    </dgm:pt>
    <dgm:pt modelId="{744558DD-483F-4331-877C-E5D72EBB7037}" type="parTrans" cxnId="{5F4F7E21-120D-4793-AC91-4C20289ED9F2}">
      <dgm:prSet/>
      <dgm:spPr/>
      <dgm:t>
        <a:bodyPr/>
        <a:lstStyle/>
        <a:p>
          <a:endParaRPr lang="pl-PL"/>
        </a:p>
      </dgm:t>
    </dgm:pt>
    <dgm:pt modelId="{1E347B4E-5755-4CD5-A305-D3020C35F9BE}" type="sibTrans" cxnId="{5F4F7E21-120D-4793-AC91-4C20289ED9F2}">
      <dgm:prSet/>
      <dgm:spPr/>
      <dgm:t>
        <a:bodyPr/>
        <a:lstStyle/>
        <a:p>
          <a:endParaRPr lang="pl-PL"/>
        </a:p>
      </dgm:t>
    </dgm:pt>
    <dgm:pt modelId="{F0973C75-75D7-40EF-8C2B-3000DD09DEC3}">
      <dgm:prSet/>
      <dgm:spPr/>
      <dgm:t>
        <a:bodyPr/>
        <a:lstStyle/>
        <a:p>
          <a:r>
            <a:rPr lang="pl-PL"/>
            <a:t>Lekcja 6: Wyraź się. </a:t>
          </a:r>
        </a:p>
      </dgm:t>
    </dgm:pt>
    <dgm:pt modelId="{ADBC2487-5EF3-43BB-84C4-1F4C55E05724}" type="parTrans" cxnId="{5A09CE40-3F4C-4421-8463-D8F9D247C93A}">
      <dgm:prSet/>
      <dgm:spPr/>
      <dgm:t>
        <a:bodyPr/>
        <a:lstStyle/>
        <a:p>
          <a:endParaRPr lang="pl-PL"/>
        </a:p>
      </dgm:t>
    </dgm:pt>
    <dgm:pt modelId="{A93E6FB1-D6F7-4EBA-8224-D19848DF949C}" type="sibTrans" cxnId="{5A09CE40-3F4C-4421-8463-D8F9D247C93A}">
      <dgm:prSet/>
      <dgm:spPr/>
      <dgm:t>
        <a:bodyPr/>
        <a:lstStyle/>
        <a:p>
          <a:endParaRPr lang="pl-PL"/>
        </a:p>
      </dgm:t>
    </dgm:pt>
    <dgm:pt modelId="{C162DD65-5220-466C-8D3A-931D518869D4}">
      <dgm:prSet/>
      <dgm:spPr/>
      <dgm:t>
        <a:bodyPr/>
        <a:lstStyle/>
        <a:p>
          <a:r>
            <a:rPr lang="pl-PL"/>
            <a:t>Treści: Wyrażanie emocji, komunikacja werbalna vs niewerbalna</a:t>
          </a:r>
        </a:p>
      </dgm:t>
    </dgm:pt>
    <dgm:pt modelId="{3DA298E4-52F0-4F73-ABB1-93A5160AD2D7}" type="parTrans" cxnId="{C27ED3D3-0041-4D1B-B3DF-F6D432FCBC7C}">
      <dgm:prSet/>
      <dgm:spPr/>
      <dgm:t>
        <a:bodyPr/>
        <a:lstStyle/>
        <a:p>
          <a:endParaRPr lang="pl-PL"/>
        </a:p>
      </dgm:t>
    </dgm:pt>
    <dgm:pt modelId="{6BCDEE7D-3C5D-4113-8A17-CAEF849F09BC}" type="sibTrans" cxnId="{C27ED3D3-0041-4D1B-B3DF-F6D432FCBC7C}">
      <dgm:prSet/>
      <dgm:spPr/>
      <dgm:t>
        <a:bodyPr/>
        <a:lstStyle/>
        <a:p>
          <a:endParaRPr lang="pl-PL"/>
        </a:p>
      </dgm:t>
    </dgm:pt>
    <dgm:pt modelId="{BFEE43B6-CE91-4A75-BB72-3DDD6BE17A0E}">
      <dgm:prSet/>
      <dgm:spPr/>
      <dgm:t>
        <a:bodyPr/>
        <a:lstStyle/>
        <a:p>
          <a:r>
            <a:rPr lang="pl-PL"/>
            <a:t>Metody: dyskusja plenarna, gra, praca w grupach </a:t>
          </a:r>
        </a:p>
      </dgm:t>
    </dgm:pt>
    <dgm:pt modelId="{F9881944-6BE3-47E8-BF88-B297CF38D4EA}" type="parTrans" cxnId="{7044AA36-C4F0-4347-A219-87875DD944EB}">
      <dgm:prSet/>
      <dgm:spPr/>
      <dgm:t>
        <a:bodyPr/>
        <a:lstStyle/>
        <a:p>
          <a:endParaRPr lang="pl-PL"/>
        </a:p>
      </dgm:t>
    </dgm:pt>
    <dgm:pt modelId="{0DAFA489-D8A9-4C7A-8656-920083657DD1}" type="sibTrans" cxnId="{7044AA36-C4F0-4347-A219-87875DD944EB}">
      <dgm:prSet/>
      <dgm:spPr/>
      <dgm:t>
        <a:bodyPr/>
        <a:lstStyle/>
        <a:p>
          <a:endParaRPr lang="pl-PL"/>
        </a:p>
      </dgm:t>
    </dgm:pt>
    <dgm:pt modelId="{7970D66E-9885-4093-9827-BE5CA94FEA24}">
      <dgm:prSet/>
      <dgm:spPr/>
      <dgm:t>
        <a:bodyPr/>
        <a:lstStyle/>
        <a:p>
          <a:r>
            <a:rPr lang="pl-PL" dirty="0"/>
            <a:t>Lekcja 7: Broń swoich racji aktywnie </a:t>
          </a:r>
        </a:p>
      </dgm:t>
    </dgm:pt>
    <dgm:pt modelId="{2C8F1560-1753-4470-8D2B-2181EA58CAC5}" type="parTrans" cxnId="{A36EBD70-C72F-4784-AEC5-D6FD77DCBC50}">
      <dgm:prSet/>
      <dgm:spPr/>
      <dgm:t>
        <a:bodyPr/>
        <a:lstStyle/>
        <a:p>
          <a:endParaRPr lang="pl-PL"/>
        </a:p>
      </dgm:t>
    </dgm:pt>
    <dgm:pt modelId="{16D4297C-66C4-415B-8BF4-8B342EDB0F8A}" type="sibTrans" cxnId="{A36EBD70-C72F-4784-AEC5-D6FD77DCBC50}">
      <dgm:prSet/>
      <dgm:spPr/>
      <dgm:t>
        <a:bodyPr/>
        <a:lstStyle/>
        <a:p>
          <a:endParaRPr lang="pl-PL"/>
        </a:p>
      </dgm:t>
    </dgm:pt>
    <dgm:pt modelId="{B30351BA-8FA1-4822-ACAE-EF0A502047CC}">
      <dgm:prSet/>
      <dgm:spPr/>
      <dgm:t>
        <a:bodyPr/>
        <a:lstStyle/>
        <a:p>
          <a:r>
            <a:rPr lang="pl-PL"/>
            <a:t>Treści: Asertywność, szacunek dla innych </a:t>
          </a:r>
        </a:p>
      </dgm:t>
    </dgm:pt>
    <dgm:pt modelId="{84ECFC95-FAEB-40A1-A7F5-F99C416DC4EF}" type="parTrans" cxnId="{54F8DA15-D7BC-45D2-BF8C-9B630EACDEBC}">
      <dgm:prSet/>
      <dgm:spPr/>
      <dgm:t>
        <a:bodyPr/>
        <a:lstStyle/>
        <a:p>
          <a:endParaRPr lang="pl-PL"/>
        </a:p>
      </dgm:t>
    </dgm:pt>
    <dgm:pt modelId="{EB7486B3-0153-49EF-AC91-7B5BA6711140}" type="sibTrans" cxnId="{54F8DA15-D7BC-45D2-BF8C-9B630EACDEBC}">
      <dgm:prSet/>
      <dgm:spPr/>
      <dgm:t>
        <a:bodyPr/>
        <a:lstStyle/>
        <a:p>
          <a:endParaRPr lang="pl-PL"/>
        </a:p>
      </dgm:t>
    </dgm:pt>
    <dgm:pt modelId="{A01135E2-03D5-4B8C-A0D4-D6BECE079CBC}">
      <dgm:prSet/>
      <dgm:spPr/>
      <dgm:t>
        <a:bodyPr/>
        <a:lstStyle/>
        <a:p>
          <a:r>
            <a:rPr lang="pl-PL"/>
            <a:t>Metody: dyskusja plenarna, praca w grupach, scenka </a:t>
          </a:r>
        </a:p>
      </dgm:t>
    </dgm:pt>
    <dgm:pt modelId="{4E770AD0-E51A-44F5-B67B-B2A98A84698E}" type="parTrans" cxnId="{B130D23F-3FED-4C9B-8F35-0AFFEAA10DCF}">
      <dgm:prSet/>
      <dgm:spPr/>
      <dgm:t>
        <a:bodyPr/>
        <a:lstStyle/>
        <a:p>
          <a:endParaRPr lang="pl-PL"/>
        </a:p>
      </dgm:t>
    </dgm:pt>
    <dgm:pt modelId="{B5E45905-42F8-4700-8C2C-255BB3198BD0}" type="sibTrans" cxnId="{B130D23F-3FED-4C9B-8F35-0AFFEAA10DCF}">
      <dgm:prSet/>
      <dgm:spPr/>
      <dgm:t>
        <a:bodyPr/>
        <a:lstStyle/>
        <a:p>
          <a:endParaRPr lang="pl-PL"/>
        </a:p>
      </dgm:t>
    </dgm:pt>
    <dgm:pt modelId="{0AD7A13E-50AA-45EF-92EF-77AAAA0AC43B}">
      <dgm:prSet/>
      <dgm:spPr/>
      <dgm:t>
        <a:bodyPr/>
        <a:lstStyle/>
        <a:p>
          <a:r>
            <a:rPr lang="pl-PL" dirty="0"/>
            <a:t>Lekcja 8: Lew salonowy </a:t>
          </a:r>
        </a:p>
      </dgm:t>
    </dgm:pt>
    <dgm:pt modelId="{D9283662-F968-42F2-A87C-79AA868B041B}" type="parTrans" cxnId="{8EA9731F-3480-4F71-924C-EF3F906721B3}">
      <dgm:prSet/>
      <dgm:spPr/>
      <dgm:t>
        <a:bodyPr/>
        <a:lstStyle/>
        <a:p>
          <a:endParaRPr lang="pl-PL"/>
        </a:p>
      </dgm:t>
    </dgm:pt>
    <dgm:pt modelId="{B1261957-B7BF-4C32-9A6D-395BE0BC71D9}" type="sibTrans" cxnId="{8EA9731F-3480-4F71-924C-EF3F906721B3}">
      <dgm:prSet/>
      <dgm:spPr/>
      <dgm:t>
        <a:bodyPr/>
        <a:lstStyle/>
        <a:p>
          <a:endParaRPr lang="pl-PL"/>
        </a:p>
      </dgm:t>
    </dgm:pt>
    <dgm:pt modelId="{FC9E11EE-EF03-4371-B220-D10E980E6ED7}">
      <dgm:prSet/>
      <dgm:spPr/>
      <dgm:t>
        <a:bodyPr/>
        <a:lstStyle/>
        <a:p>
          <a:r>
            <a:rPr lang="pl-PL"/>
            <a:t>Treści: Rozpoznawanie pozytywnych cech innych, informacje zwrotne, komunikowanie się </a:t>
          </a:r>
        </a:p>
      </dgm:t>
    </dgm:pt>
    <dgm:pt modelId="{27BB1C83-AE7A-4ACD-A85F-683BEAF3E53C}" type="parTrans" cxnId="{B58BE9C1-FDE6-4B1D-886A-C4A9C21952C6}">
      <dgm:prSet/>
      <dgm:spPr/>
      <dgm:t>
        <a:bodyPr/>
        <a:lstStyle/>
        <a:p>
          <a:endParaRPr lang="pl-PL"/>
        </a:p>
      </dgm:t>
    </dgm:pt>
    <dgm:pt modelId="{2951E2DF-5688-4934-8D71-60044E79C45F}" type="sibTrans" cxnId="{B58BE9C1-FDE6-4B1D-886A-C4A9C21952C6}">
      <dgm:prSet/>
      <dgm:spPr/>
      <dgm:t>
        <a:bodyPr/>
        <a:lstStyle/>
        <a:p>
          <a:endParaRPr lang="pl-PL"/>
        </a:p>
      </dgm:t>
    </dgm:pt>
    <dgm:pt modelId="{2DDDFDE1-3D25-4742-BECB-2B20969146E6}">
      <dgm:prSet/>
      <dgm:spPr/>
      <dgm:t>
        <a:bodyPr/>
        <a:lstStyle/>
        <a:p>
          <a:r>
            <a:rPr lang="pl-PL"/>
            <a:t>Metody: scenka, gra, dyskusja plenarna</a:t>
          </a:r>
        </a:p>
      </dgm:t>
    </dgm:pt>
    <dgm:pt modelId="{BE62940C-4B02-4336-8819-DF5ECEE4CF5D}" type="parTrans" cxnId="{5D50BE32-2100-4ADE-97C7-5BA919BCF165}">
      <dgm:prSet/>
      <dgm:spPr/>
      <dgm:t>
        <a:bodyPr/>
        <a:lstStyle/>
        <a:p>
          <a:endParaRPr lang="pl-PL"/>
        </a:p>
      </dgm:t>
    </dgm:pt>
    <dgm:pt modelId="{4B265D33-3AA3-4973-B9A5-029ED481C7B0}" type="sibTrans" cxnId="{5D50BE32-2100-4ADE-97C7-5BA919BCF165}">
      <dgm:prSet/>
      <dgm:spPr/>
      <dgm:t>
        <a:bodyPr/>
        <a:lstStyle/>
        <a:p>
          <a:endParaRPr lang="pl-PL"/>
        </a:p>
      </dgm:t>
    </dgm:pt>
    <dgm:pt modelId="{62796C8F-752D-4D97-9836-A3B4E41F6EE2}" type="pres">
      <dgm:prSet presAssocID="{3F8A84AC-9EF2-4B13-9F1F-B572A14BF6E3}" presName="linear" presStyleCnt="0">
        <dgm:presLayoutVars>
          <dgm:animLvl val="lvl"/>
          <dgm:resizeHandles val="exact"/>
        </dgm:presLayoutVars>
      </dgm:prSet>
      <dgm:spPr/>
    </dgm:pt>
    <dgm:pt modelId="{ADD1FDD4-5A01-4491-B89F-01B5CD2527A9}" type="pres">
      <dgm:prSet presAssocID="{C9414BCE-5890-4009-8B6E-12817158196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66ABA49-8658-4C9F-B5CD-0C132FE585A5}" type="pres">
      <dgm:prSet presAssocID="{C9414BCE-5890-4009-8B6E-128171581961}" presName="childText" presStyleLbl="revTx" presStyleIdx="0" presStyleCnt="4">
        <dgm:presLayoutVars>
          <dgm:bulletEnabled val="1"/>
        </dgm:presLayoutVars>
      </dgm:prSet>
      <dgm:spPr/>
    </dgm:pt>
    <dgm:pt modelId="{BF34670F-1B10-44B5-B60E-958574AE7FE3}" type="pres">
      <dgm:prSet presAssocID="{F0973C75-75D7-40EF-8C2B-3000DD09DEC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6721288-CACB-4C2E-A743-D4A496D8DA08}" type="pres">
      <dgm:prSet presAssocID="{F0973C75-75D7-40EF-8C2B-3000DD09DEC3}" presName="childText" presStyleLbl="revTx" presStyleIdx="1" presStyleCnt="4">
        <dgm:presLayoutVars>
          <dgm:bulletEnabled val="1"/>
        </dgm:presLayoutVars>
      </dgm:prSet>
      <dgm:spPr/>
    </dgm:pt>
    <dgm:pt modelId="{026A9D7B-85C2-4C57-9916-ABE905CEB6AB}" type="pres">
      <dgm:prSet presAssocID="{7970D66E-9885-4093-9827-BE5CA94FEA2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241DD5D-6C1E-4C12-BEE0-EFE91DFC94E3}" type="pres">
      <dgm:prSet presAssocID="{7970D66E-9885-4093-9827-BE5CA94FEA24}" presName="childText" presStyleLbl="revTx" presStyleIdx="2" presStyleCnt="4">
        <dgm:presLayoutVars>
          <dgm:bulletEnabled val="1"/>
        </dgm:presLayoutVars>
      </dgm:prSet>
      <dgm:spPr/>
    </dgm:pt>
    <dgm:pt modelId="{55D9C5BE-48FA-41AC-872E-4802562EC5F3}" type="pres">
      <dgm:prSet presAssocID="{0AD7A13E-50AA-45EF-92EF-77AAAA0AC43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241FD3B-B0FD-418C-A013-86AAD57269CE}" type="pres">
      <dgm:prSet presAssocID="{0AD7A13E-50AA-45EF-92EF-77AAAA0AC43B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183F007-2CB1-4326-A1E3-15F012B0F29B}" type="presOf" srcId="{B30351BA-8FA1-4822-ACAE-EF0A502047CC}" destId="{0241DD5D-6C1E-4C12-BEE0-EFE91DFC94E3}" srcOrd="0" destOrd="0" presId="urn:microsoft.com/office/officeart/2005/8/layout/vList2"/>
    <dgm:cxn modelId="{5934E214-0CD5-494D-B55C-79BFF249939E}" srcId="{C9414BCE-5890-4009-8B6E-128171581961}" destId="{7E64CFE3-3122-4D20-8C2C-831EC9168708}" srcOrd="0" destOrd="0" parTransId="{085F2ECC-774D-411C-B312-21FF168510CE}" sibTransId="{BB16E446-069A-4354-B7CE-A7B70467A07C}"/>
    <dgm:cxn modelId="{54F8DA15-D7BC-45D2-BF8C-9B630EACDEBC}" srcId="{7970D66E-9885-4093-9827-BE5CA94FEA24}" destId="{B30351BA-8FA1-4822-ACAE-EF0A502047CC}" srcOrd="0" destOrd="0" parTransId="{84ECFC95-FAEB-40A1-A7F5-F99C416DC4EF}" sibTransId="{EB7486B3-0153-49EF-AC91-7B5BA6711140}"/>
    <dgm:cxn modelId="{8EA9731F-3480-4F71-924C-EF3F906721B3}" srcId="{3F8A84AC-9EF2-4B13-9F1F-B572A14BF6E3}" destId="{0AD7A13E-50AA-45EF-92EF-77AAAA0AC43B}" srcOrd="3" destOrd="0" parTransId="{D9283662-F968-42F2-A87C-79AA868B041B}" sibTransId="{B1261957-B7BF-4C32-9A6D-395BE0BC71D9}"/>
    <dgm:cxn modelId="{5F4F7E21-120D-4793-AC91-4C20289ED9F2}" srcId="{C9414BCE-5890-4009-8B6E-128171581961}" destId="{EE920EC4-55C1-4F8C-BC39-32FCBAA292F8}" srcOrd="1" destOrd="0" parTransId="{744558DD-483F-4331-877C-E5D72EBB7037}" sibTransId="{1E347B4E-5755-4CD5-A305-D3020C35F9BE}"/>
    <dgm:cxn modelId="{5D50BE32-2100-4ADE-97C7-5BA919BCF165}" srcId="{0AD7A13E-50AA-45EF-92EF-77AAAA0AC43B}" destId="{2DDDFDE1-3D25-4742-BECB-2B20969146E6}" srcOrd="1" destOrd="0" parTransId="{BE62940C-4B02-4336-8819-DF5ECEE4CF5D}" sibTransId="{4B265D33-3AA3-4973-B9A5-029ED481C7B0}"/>
    <dgm:cxn modelId="{7044AA36-C4F0-4347-A219-87875DD944EB}" srcId="{F0973C75-75D7-40EF-8C2B-3000DD09DEC3}" destId="{BFEE43B6-CE91-4A75-BB72-3DDD6BE17A0E}" srcOrd="1" destOrd="0" parTransId="{F9881944-6BE3-47E8-BF88-B297CF38D4EA}" sibTransId="{0DAFA489-D8A9-4C7A-8656-920083657DD1}"/>
    <dgm:cxn modelId="{B130D23F-3FED-4C9B-8F35-0AFFEAA10DCF}" srcId="{7970D66E-9885-4093-9827-BE5CA94FEA24}" destId="{A01135E2-03D5-4B8C-A0D4-D6BECE079CBC}" srcOrd="1" destOrd="0" parTransId="{4E770AD0-E51A-44F5-B67B-B2A98A84698E}" sibTransId="{B5E45905-42F8-4700-8C2C-255BB3198BD0}"/>
    <dgm:cxn modelId="{21F4E23F-FF97-42C4-B3AB-3D8DB2D17CD8}" type="presOf" srcId="{A01135E2-03D5-4B8C-A0D4-D6BECE079CBC}" destId="{0241DD5D-6C1E-4C12-BEE0-EFE91DFC94E3}" srcOrd="0" destOrd="1" presId="urn:microsoft.com/office/officeart/2005/8/layout/vList2"/>
    <dgm:cxn modelId="{5A09CE40-3F4C-4421-8463-D8F9D247C93A}" srcId="{3F8A84AC-9EF2-4B13-9F1F-B572A14BF6E3}" destId="{F0973C75-75D7-40EF-8C2B-3000DD09DEC3}" srcOrd="1" destOrd="0" parTransId="{ADBC2487-5EF3-43BB-84C4-1F4C55E05724}" sibTransId="{A93E6FB1-D6F7-4EBA-8224-D19848DF949C}"/>
    <dgm:cxn modelId="{6D430865-565C-4345-B9D3-F391B1D90EE7}" type="presOf" srcId="{C9414BCE-5890-4009-8B6E-128171581961}" destId="{ADD1FDD4-5A01-4491-B89F-01B5CD2527A9}" srcOrd="0" destOrd="0" presId="urn:microsoft.com/office/officeart/2005/8/layout/vList2"/>
    <dgm:cxn modelId="{C0E8CF6B-74C2-4F20-B00F-8E941EA1978F}" type="presOf" srcId="{7970D66E-9885-4093-9827-BE5CA94FEA24}" destId="{026A9D7B-85C2-4C57-9916-ABE905CEB6AB}" srcOrd="0" destOrd="0" presId="urn:microsoft.com/office/officeart/2005/8/layout/vList2"/>
    <dgm:cxn modelId="{0D293B6E-AAB7-4C15-8DFA-AD4892D7F9EC}" type="presOf" srcId="{BFEE43B6-CE91-4A75-BB72-3DDD6BE17A0E}" destId="{46721288-CACB-4C2E-A743-D4A496D8DA08}" srcOrd="0" destOrd="1" presId="urn:microsoft.com/office/officeart/2005/8/layout/vList2"/>
    <dgm:cxn modelId="{A36EBD70-C72F-4784-AEC5-D6FD77DCBC50}" srcId="{3F8A84AC-9EF2-4B13-9F1F-B572A14BF6E3}" destId="{7970D66E-9885-4093-9827-BE5CA94FEA24}" srcOrd="2" destOrd="0" parTransId="{2C8F1560-1753-4470-8D2B-2181EA58CAC5}" sibTransId="{16D4297C-66C4-415B-8BF4-8B342EDB0F8A}"/>
    <dgm:cxn modelId="{4BD92F72-3D01-48D6-B79D-AC6E205EB35B}" type="presOf" srcId="{3F8A84AC-9EF2-4B13-9F1F-B572A14BF6E3}" destId="{62796C8F-752D-4D97-9836-A3B4E41F6EE2}" srcOrd="0" destOrd="0" presId="urn:microsoft.com/office/officeart/2005/8/layout/vList2"/>
    <dgm:cxn modelId="{1E01BA54-7C47-498B-8440-F653EF76170F}" type="presOf" srcId="{7E64CFE3-3122-4D20-8C2C-831EC9168708}" destId="{A66ABA49-8658-4C9F-B5CD-0C132FE585A5}" srcOrd="0" destOrd="0" presId="urn:microsoft.com/office/officeart/2005/8/layout/vList2"/>
    <dgm:cxn modelId="{B77D217E-6045-4F43-B127-95662A830CFE}" type="presOf" srcId="{0AD7A13E-50AA-45EF-92EF-77AAAA0AC43B}" destId="{55D9C5BE-48FA-41AC-872E-4802562EC5F3}" srcOrd="0" destOrd="0" presId="urn:microsoft.com/office/officeart/2005/8/layout/vList2"/>
    <dgm:cxn modelId="{616E7687-A203-4FB4-A00B-177F4D0C7472}" type="presOf" srcId="{2DDDFDE1-3D25-4742-BECB-2B20969146E6}" destId="{6241FD3B-B0FD-418C-A013-86AAD57269CE}" srcOrd="0" destOrd="1" presId="urn:microsoft.com/office/officeart/2005/8/layout/vList2"/>
    <dgm:cxn modelId="{909535A4-66C8-4DA5-A0C3-53A30D0E13F6}" srcId="{3F8A84AC-9EF2-4B13-9F1F-B572A14BF6E3}" destId="{C9414BCE-5890-4009-8B6E-128171581961}" srcOrd="0" destOrd="0" parTransId="{BD0CE465-E573-4D2E-AAD4-ABDECCE54E3B}" sibTransId="{BD2882EA-C601-4C27-B131-BE7CA12836FE}"/>
    <dgm:cxn modelId="{2EDAECB2-75B1-4172-8ABF-1C3ED7B40408}" type="presOf" srcId="{C162DD65-5220-466C-8D3A-931D518869D4}" destId="{46721288-CACB-4C2E-A743-D4A496D8DA08}" srcOrd="0" destOrd="0" presId="urn:microsoft.com/office/officeart/2005/8/layout/vList2"/>
    <dgm:cxn modelId="{B58BE9C1-FDE6-4B1D-886A-C4A9C21952C6}" srcId="{0AD7A13E-50AA-45EF-92EF-77AAAA0AC43B}" destId="{FC9E11EE-EF03-4371-B220-D10E980E6ED7}" srcOrd="0" destOrd="0" parTransId="{27BB1C83-AE7A-4ACD-A85F-683BEAF3E53C}" sibTransId="{2951E2DF-5688-4934-8D71-60044E79C45F}"/>
    <dgm:cxn modelId="{96FC9EC6-415A-4689-9F29-BA6DBDA68870}" type="presOf" srcId="{EE920EC4-55C1-4F8C-BC39-32FCBAA292F8}" destId="{A66ABA49-8658-4C9F-B5CD-0C132FE585A5}" srcOrd="0" destOrd="1" presId="urn:microsoft.com/office/officeart/2005/8/layout/vList2"/>
    <dgm:cxn modelId="{E2511FCE-31E3-4DCA-84DC-C20AC847BC19}" type="presOf" srcId="{F0973C75-75D7-40EF-8C2B-3000DD09DEC3}" destId="{BF34670F-1B10-44B5-B60E-958574AE7FE3}" srcOrd="0" destOrd="0" presId="urn:microsoft.com/office/officeart/2005/8/layout/vList2"/>
    <dgm:cxn modelId="{C27ED3D3-0041-4D1B-B3DF-F6D432FCBC7C}" srcId="{F0973C75-75D7-40EF-8C2B-3000DD09DEC3}" destId="{C162DD65-5220-466C-8D3A-931D518869D4}" srcOrd="0" destOrd="0" parTransId="{3DA298E4-52F0-4F73-ABB1-93A5160AD2D7}" sibTransId="{6BCDEE7D-3C5D-4113-8A17-CAEF849F09BC}"/>
    <dgm:cxn modelId="{02BE86DA-B298-4535-8821-3301A46718CC}" type="presOf" srcId="{FC9E11EE-EF03-4371-B220-D10E980E6ED7}" destId="{6241FD3B-B0FD-418C-A013-86AAD57269CE}" srcOrd="0" destOrd="0" presId="urn:microsoft.com/office/officeart/2005/8/layout/vList2"/>
    <dgm:cxn modelId="{13090414-1174-4E98-8B96-E15FC4A16B2E}" type="presParOf" srcId="{62796C8F-752D-4D97-9836-A3B4E41F6EE2}" destId="{ADD1FDD4-5A01-4491-B89F-01B5CD2527A9}" srcOrd="0" destOrd="0" presId="urn:microsoft.com/office/officeart/2005/8/layout/vList2"/>
    <dgm:cxn modelId="{DC1F5884-B56F-4D09-8245-AE357F4E8D63}" type="presParOf" srcId="{62796C8F-752D-4D97-9836-A3B4E41F6EE2}" destId="{A66ABA49-8658-4C9F-B5CD-0C132FE585A5}" srcOrd="1" destOrd="0" presId="urn:microsoft.com/office/officeart/2005/8/layout/vList2"/>
    <dgm:cxn modelId="{AE5D77F0-D29F-44C5-957D-5BEF032188AB}" type="presParOf" srcId="{62796C8F-752D-4D97-9836-A3B4E41F6EE2}" destId="{BF34670F-1B10-44B5-B60E-958574AE7FE3}" srcOrd="2" destOrd="0" presId="urn:microsoft.com/office/officeart/2005/8/layout/vList2"/>
    <dgm:cxn modelId="{3F37BE57-34C4-4D63-B96B-BDB095E1125A}" type="presParOf" srcId="{62796C8F-752D-4D97-9836-A3B4E41F6EE2}" destId="{46721288-CACB-4C2E-A743-D4A496D8DA08}" srcOrd="3" destOrd="0" presId="urn:microsoft.com/office/officeart/2005/8/layout/vList2"/>
    <dgm:cxn modelId="{0827227B-7048-4A0B-9D11-33DF73B83209}" type="presParOf" srcId="{62796C8F-752D-4D97-9836-A3B4E41F6EE2}" destId="{026A9D7B-85C2-4C57-9916-ABE905CEB6AB}" srcOrd="4" destOrd="0" presId="urn:microsoft.com/office/officeart/2005/8/layout/vList2"/>
    <dgm:cxn modelId="{8D568368-184C-4925-A028-99C7A9373717}" type="presParOf" srcId="{62796C8F-752D-4D97-9836-A3B4E41F6EE2}" destId="{0241DD5D-6C1E-4C12-BEE0-EFE91DFC94E3}" srcOrd="5" destOrd="0" presId="urn:microsoft.com/office/officeart/2005/8/layout/vList2"/>
    <dgm:cxn modelId="{D035C84D-ED6B-4B7F-9A15-DB85AF22DE93}" type="presParOf" srcId="{62796C8F-752D-4D97-9836-A3B4E41F6EE2}" destId="{55D9C5BE-48FA-41AC-872E-4802562EC5F3}" srcOrd="6" destOrd="0" presId="urn:microsoft.com/office/officeart/2005/8/layout/vList2"/>
    <dgm:cxn modelId="{275A66D0-EFC0-4000-AE88-CDCDCE9EDF9B}" type="presParOf" srcId="{62796C8F-752D-4D97-9836-A3B4E41F6EE2}" destId="{6241FD3B-B0FD-418C-A013-86AAD57269C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3E2ADD3-3C1D-472D-9FD7-E05B5075F7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B2C5AF2-41D8-4F40-8CFC-0DF54CE6342E}">
      <dgm:prSet/>
      <dgm:spPr/>
      <dgm:t>
        <a:bodyPr/>
        <a:lstStyle/>
        <a:p>
          <a:r>
            <a:rPr lang="pl-PL"/>
            <a:t>Lekcja 9: Narkotyki </a:t>
          </a:r>
        </a:p>
      </dgm:t>
    </dgm:pt>
    <dgm:pt modelId="{024BD3FC-BB64-44AD-81B9-648B00C7BB27}" type="parTrans" cxnId="{77E22E9A-A853-48C0-8102-B64781078FDC}">
      <dgm:prSet/>
      <dgm:spPr/>
      <dgm:t>
        <a:bodyPr/>
        <a:lstStyle/>
        <a:p>
          <a:endParaRPr lang="pl-PL"/>
        </a:p>
      </dgm:t>
    </dgm:pt>
    <dgm:pt modelId="{89B50679-8F6E-49E9-85E8-196CF984C92E}" type="sibTrans" cxnId="{77E22E9A-A853-48C0-8102-B64781078FDC}">
      <dgm:prSet/>
      <dgm:spPr/>
      <dgm:t>
        <a:bodyPr/>
        <a:lstStyle/>
        <a:p>
          <a:endParaRPr lang="pl-PL"/>
        </a:p>
      </dgm:t>
    </dgm:pt>
    <dgm:pt modelId="{BDF88569-962C-450F-A73C-39C676B44551}">
      <dgm:prSet/>
      <dgm:spPr/>
      <dgm:t>
        <a:bodyPr/>
        <a:lstStyle/>
        <a:p>
          <a:r>
            <a:rPr lang="pl-PL"/>
            <a:t>Treści: Pozytywne i negatywne skutki używania narkotyków </a:t>
          </a:r>
        </a:p>
      </dgm:t>
    </dgm:pt>
    <dgm:pt modelId="{BC2A785C-9DD3-4A04-A9BC-D1C57B2B33FF}" type="parTrans" cxnId="{BF670074-7D15-4599-B587-D8890D44857E}">
      <dgm:prSet/>
      <dgm:spPr/>
      <dgm:t>
        <a:bodyPr/>
        <a:lstStyle/>
        <a:p>
          <a:endParaRPr lang="pl-PL"/>
        </a:p>
      </dgm:t>
    </dgm:pt>
    <dgm:pt modelId="{2462E5B6-375E-4E20-AFED-13C14084B7E5}" type="sibTrans" cxnId="{BF670074-7D15-4599-B587-D8890D44857E}">
      <dgm:prSet/>
      <dgm:spPr/>
      <dgm:t>
        <a:bodyPr/>
        <a:lstStyle/>
        <a:p>
          <a:endParaRPr lang="pl-PL"/>
        </a:p>
      </dgm:t>
    </dgm:pt>
    <dgm:pt modelId="{AAC719FC-80E0-4525-A33E-21F7D8407BEE}">
      <dgm:prSet/>
      <dgm:spPr/>
      <dgm:t>
        <a:bodyPr/>
        <a:lstStyle/>
        <a:p>
          <a:r>
            <a:rPr lang="pl-PL"/>
            <a:t>Metody: quiz, praca w grupach </a:t>
          </a:r>
        </a:p>
      </dgm:t>
    </dgm:pt>
    <dgm:pt modelId="{CF55E6A8-09E2-4AF3-BDA8-3EE6210D6289}" type="parTrans" cxnId="{92C52B65-272A-4C73-A1DD-9EC9DFF5EF87}">
      <dgm:prSet/>
      <dgm:spPr/>
      <dgm:t>
        <a:bodyPr/>
        <a:lstStyle/>
        <a:p>
          <a:endParaRPr lang="pl-PL"/>
        </a:p>
      </dgm:t>
    </dgm:pt>
    <dgm:pt modelId="{3AE75BF5-FCEC-43E6-BB22-1BA0DD6A039F}" type="sibTrans" cxnId="{92C52B65-272A-4C73-A1DD-9EC9DFF5EF87}">
      <dgm:prSet/>
      <dgm:spPr/>
      <dgm:t>
        <a:bodyPr/>
        <a:lstStyle/>
        <a:p>
          <a:endParaRPr lang="pl-PL"/>
        </a:p>
      </dgm:t>
    </dgm:pt>
    <dgm:pt modelId="{404710A4-8EED-4158-9107-7BAB406E71AC}">
      <dgm:prSet/>
      <dgm:spPr/>
      <dgm:t>
        <a:bodyPr/>
        <a:lstStyle/>
        <a:p>
          <a:r>
            <a:rPr lang="pl-PL"/>
            <a:t>Lekcja 10: Umiejętności radzenia sobie z problemami </a:t>
          </a:r>
        </a:p>
      </dgm:t>
    </dgm:pt>
    <dgm:pt modelId="{DE3B6478-5F6D-4172-901B-9D8315087B41}" type="parTrans" cxnId="{509CAA77-1590-4736-AEE6-5B5777B23A0F}">
      <dgm:prSet/>
      <dgm:spPr/>
      <dgm:t>
        <a:bodyPr/>
        <a:lstStyle/>
        <a:p>
          <a:endParaRPr lang="pl-PL"/>
        </a:p>
      </dgm:t>
    </dgm:pt>
    <dgm:pt modelId="{47A8DDBB-3A89-4471-8A22-B4A6EBB118F9}" type="sibTrans" cxnId="{509CAA77-1590-4736-AEE6-5B5777B23A0F}">
      <dgm:prSet/>
      <dgm:spPr/>
      <dgm:t>
        <a:bodyPr/>
        <a:lstStyle/>
        <a:p>
          <a:endParaRPr lang="pl-PL"/>
        </a:p>
      </dgm:t>
    </dgm:pt>
    <dgm:pt modelId="{74F66091-EB30-4F08-9265-04CEAB7F8454}">
      <dgm:prSet/>
      <dgm:spPr/>
      <dgm:t>
        <a:bodyPr/>
        <a:lstStyle/>
        <a:p>
          <a:r>
            <a:rPr lang="pl-PL"/>
            <a:t>Treści: Wyrażanie uczuć negatywnych, radzenie sobie ze słabościami </a:t>
          </a:r>
        </a:p>
      </dgm:t>
    </dgm:pt>
    <dgm:pt modelId="{C332A301-4B0B-4A66-B1F6-352B3DA31DF3}" type="parTrans" cxnId="{EE240A38-AD75-4C6D-BF13-55D614C852E4}">
      <dgm:prSet/>
      <dgm:spPr/>
      <dgm:t>
        <a:bodyPr/>
        <a:lstStyle/>
        <a:p>
          <a:endParaRPr lang="pl-PL"/>
        </a:p>
      </dgm:t>
    </dgm:pt>
    <dgm:pt modelId="{40F277C6-A806-4D19-BD82-62A8A0A8190A}" type="sibTrans" cxnId="{EE240A38-AD75-4C6D-BF13-55D614C852E4}">
      <dgm:prSet/>
      <dgm:spPr/>
      <dgm:t>
        <a:bodyPr/>
        <a:lstStyle/>
        <a:p>
          <a:endParaRPr lang="pl-PL"/>
        </a:p>
      </dgm:t>
    </dgm:pt>
    <dgm:pt modelId="{649F86C2-00D4-4CB4-9399-42E37113414E}">
      <dgm:prSet/>
      <dgm:spPr/>
      <dgm:t>
        <a:bodyPr/>
        <a:lstStyle/>
        <a:p>
          <a:r>
            <a:rPr lang="pl-PL"/>
            <a:t>Metody: prezentacja, dyskusja plenarna, praca w grupach </a:t>
          </a:r>
        </a:p>
      </dgm:t>
    </dgm:pt>
    <dgm:pt modelId="{CBB48E51-7C5F-4BB4-9FAC-004E3EE07384}" type="parTrans" cxnId="{DAC5D214-AEF1-4436-97B7-E0CC819AF088}">
      <dgm:prSet/>
      <dgm:spPr/>
      <dgm:t>
        <a:bodyPr/>
        <a:lstStyle/>
        <a:p>
          <a:endParaRPr lang="pl-PL"/>
        </a:p>
      </dgm:t>
    </dgm:pt>
    <dgm:pt modelId="{5C02F2B9-376D-4EBB-A9CC-07E1B2DAB206}" type="sibTrans" cxnId="{DAC5D214-AEF1-4436-97B7-E0CC819AF088}">
      <dgm:prSet/>
      <dgm:spPr/>
      <dgm:t>
        <a:bodyPr/>
        <a:lstStyle/>
        <a:p>
          <a:endParaRPr lang="pl-PL"/>
        </a:p>
      </dgm:t>
    </dgm:pt>
    <dgm:pt modelId="{8B0241C1-9194-43CD-8BD0-617D3954631E}">
      <dgm:prSet/>
      <dgm:spPr/>
      <dgm:t>
        <a:bodyPr/>
        <a:lstStyle/>
        <a:p>
          <a:r>
            <a:rPr lang="pl-PL"/>
            <a:t>Lekcja 11: Rozwiązywanie problemów i podejmowanie decyzji </a:t>
          </a:r>
        </a:p>
      </dgm:t>
    </dgm:pt>
    <dgm:pt modelId="{206611C6-5BB6-48EC-BE89-E145DAF781A8}" type="parTrans" cxnId="{74C05672-5109-4F9E-AD26-34F7F30E09C9}">
      <dgm:prSet/>
      <dgm:spPr/>
      <dgm:t>
        <a:bodyPr/>
        <a:lstStyle/>
        <a:p>
          <a:endParaRPr lang="pl-PL"/>
        </a:p>
      </dgm:t>
    </dgm:pt>
    <dgm:pt modelId="{696CA2BB-4969-44BD-A37E-A285ED16578C}" type="sibTrans" cxnId="{74C05672-5109-4F9E-AD26-34F7F30E09C9}">
      <dgm:prSet/>
      <dgm:spPr/>
      <dgm:t>
        <a:bodyPr/>
        <a:lstStyle/>
        <a:p>
          <a:endParaRPr lang="pl-PL"/>
        </a:p>
      </dgm:t>
    </dgm:pt>
    <dgm:pt modelId="{D8382FB1-E723-44AD-8A63-EA7FE4F90E5E}">
      <dgm:prSet/>
      <dgm:spPr/>
      <dgm:t>
        <a:bodyPr/>
        <a:lstStyle/>
        <a:p>
          <a:r>
            <a:rPr lang="pl-PL"/>
            <a:t>Treści: Rozwiązywanie problemów, wzmacnianie myślenia twórczego, i samokontroli  </a:t>
          </a:r>
        </a:p>
      </dgm:t>
    </dgm:pt>
    <dgm:pt modelId="{C75EC8B1-549E-455E-AB58-184C26DEDCD8}" type="parTrans" cxnId="{E3FE4EE4-E25C-4700-B323-DF6F356D71F9}">
      <dgm:prSet/>
      <dgm:spPr/>
      <dgm:t>
        <a:bodyPr/>
        <a:lstStyle/>
        <a:p>
          <a:endParaRPr lang="pl-PL"/>
        </a:p>
      </dgm:t>
    </dgm:pt>
    <dgm:pt modelId="{F8D862AE-F9F2-4D24-A5EF-7A4556F493F6}" type="sibTrans" cxnId="{E3FE4EE4-E25C-4700-B323-DF6F356D71F9}">
      <dgm:prSet/>
      <dgm:spPr/>
      <dgm:t>
        <a:bodyPr/>
        <a:lstStyle/>
        <a:p>
          <a:endParaRPr lang="pl-PL"/>
        </a:p>
      </dgm:t>
    </dgm:pt>
    <dgm:pt modelId="{F4ADF393-33DF-4C87-A7EC-C7A592A1C88D}">
      <dgm:prSet/>
      <dgm:spPr/>
      <dgm:t>
        <a:bodyPr/>
        <a:lstStyle/>
        <a:p>
          <a:r>
            <a:rPr lang="pl-PL"/>
            <a:t>Metody: prezentacja, dyskusja plenarna, praca w grupach, zadanie domowe </a:t>
          </a:r>
        </a:p>
      </dgm:t>
    </dgm:pt>
    <dgm:pt modelId="{81608005-DC5B-4007-8752-7604E440A0AC}" type="parTrans" cxnId="{F7B67627-27FB-4726-A707-6FC478263068}">
      <dgm:prSet/>
      <dgm:spPr/>
      <dgm:t>
        <a:bodyPr/>
        <a:lstStyle/>
        <a:p>
          <a:endParaRPr lang="pl-PL"/>
        </a:p>
      </dgm:t>
    </dgm:pt>
    <dgm:pt modelId="{157995AF-3CB8-48E6-B249-0186C09D1DFB}" type="sibTrans" cxnId="{F7B67627-27FB-4726-A707-6FC478263068}">
      <dgm:prSet/>
      <dgm:spPr/>
      <dgm:t>
        <a:bodyPr/>
        <a:lstStyle/>
        <a:p>
          <a:endParaRPr lang="pl-PL"/>
        </a:p>
      </dgm:t>
    </dgm:pt>
    <dgm:pt modelId="{1D37F9D2-30FB-4787-9C07-9437F2459DD2}">
      <dgm:prSet/>
      <dgm:spPr/>
      <dgm:t>
        <a:bodyPr/>
        <a:lstStyle/>
        <a:p>
          <a:r>
            <a:rPr lang="pl-PL"/>
            <a:t>Lekcja 12: Ustalanie celów i zakończenie </a:t>
          </a:r>
        </a:p>
      </dgm:t>
    </dgm:pt>
    <dgm:pt modelId="{93C11249-6BCD-4DB8-AED8-DD38BEB04484}" type="parTrans" cxnId="{6D35A14E-E078-400E-AC18-9BB255F7E44F}">
      <dgm:prSet/>
      <dgm:spPr/>
      <dgm:t>
        <a:bodyPr/>
        <a:lstStyle/>
        <a:p>
          <a:endParaRPr lang="pl-PL"/>
        </a:p>
      </dgm:t>
    </dgm:pt>
    <dgm:pt modelId="{6FAE3107-5C98-475D-A0CB-557877FCEC44}" type="sibTrans" cxnId="{6D35A14E-E078-400E-AC18-9BB255F7E44F}">
      <dgm:prSet/>
      <dgm:spPr/>
      <dgm:t>
        <a:bodyPr/>
        <a:lstStyle/>
        <a:p>
          <a:endParaRPr lang="pl-PL"/>
        </a:p>
      </dgm:t>
    </dgm:pt>
    <dgm:pt modelId="{4032183E-7CA5-42EF-817B-D19766131265}">
      <dgm:prSet/>
      <dgm:spPr/>
      <dgm:t>
        <a:bodyPr/>
        <a:lstStyle/>
        <a:p>
          <a:r>
            <a:rPr lang="pl-PL"/>
            <a:t>Treści: Rozróżnianie celów długo- i krótkofalowych, informacje zwrotne na temat programu </a:t>
          </a:r>
        </a:p>
      </dgm:t>
    </dgm:pt>
    <dgm:pt modelId="{58D82F90-3906-443F-9856-FED903211CE8}" type="parTrans" cxnId="{334DA33F-3BF2-4391-BDC4-31088D9A6509}">
      <dgm:prSet/>
      <dgm:spPr/>
      <dgm:t>
        <a:bodyPr/>
        <a:lstStyle/>
        <a:p>
          <a:endParaRPr lang="pl-PL"/>
        </a:p>
      </dgm:t>
    </dgm:pt>
    <dgm:pt modelId="{4D13196E-8A00-401A-AEDB-EDC7D3AB69D9}" type="sibTrans" cxnId="{334DA33F-3BF2-4391-BDC4-31088D9A6509}">
      <dgm:prSet/>
      <dgm:spPr/>
      <dgm:t>
        <a:bodyPr/>
        <a:lstStyle/>
        <a:p>
          <a:endParaRPr lang="pl-PL"/>
        </a:p>
      </dgm:t>
    </dgm:pt>
    <dgm:pt modelId="{7CBDA616-BBC7-42EF-BE29-E9678F60AA69}">
      <dgm:prSet/>
      <dgm:spPr/>
      <dgm:t>
        <a:bodyPr/>
        <a:lstStyle/>
        <a:p>
          <a:r>
            <a:rPr lang="pl-PL"/>
            <a:t>Metody: gra, praca w grupach, dyskusja plenarna</a:t>
          </a:r>
        </a:p>
      </dgm:t>
    </dgm:pt>
    <dgm:pt modelId="{DF1E0375-98E6-474F-832B-46353DD50B49}" type="parTrans" cxnId="{3198BE7F-3166-4D23-B5AB-22DFBA0C2CFE}">
      <dgm:prSet/>
      <dgm:spPr/>
      <dgm:t>
        <a:bodyPr/>
        <a:lstStyle/>
        <a:p>
          <a:endParaRPr lang="pl-PL"/>
        </a:p>
      </dgm:t>
    </dgm:pt>
    <dgm:pt modelId="{8FB84DC2-A158-4EA8-A442-DD62B548FC45}" type="sibTrans" cxnId="{3198BE7F-3166-4D23-B5AB-22DFBA0C2CFE}">
      <dgm:prSet/>
      <dgm:spPr/>
      <dgm:t>
        <a:bodyPr/>
        <a:lstStyle/>
        <a:p>
          <a:endParaRPr lang="pl-PL"/>
        </a:p>
      </dgm:t>
    </dgm:pt>
    <dgm:pt modelId="{C560939D-EDB3-4926-A65C-68083140CC6C}" type="pres">
      <dgm:prSet presAssocID="{A3E2ADD3-3C1D-472D-9FD7-E05B5075F7BA}" presName="linear" presStyleCnt="0">
        <dgm:presLayoutVars>
          <dgm:animLvl val="lvl"/>
          <dgm:resizeHandles val="exact"/>
        </dgm:presLayoutVars>
      </dgm:prSet>
      <dgm:spPr/>
    </dgm:pt>
    <dgm:pt modelId="{001459D2-BB44-4B0B-8BF5-6F5653388D73}" type="pres">
      <dgm:prSet presAssocID="{3B2C5AF2-41D8-4F40-8CFC-0DF54CE6342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2C885D-0438-400A-A9E8-6607B8CEA945}" type="pres">
      <dgm:prSet presAssocID="{3B2C5AF2-41D8-4F40-8CFC-0DF54CE6342E}" presName="childText" presStyleLbl="revTx" presStyleIdx="0" presStyleCnt="4">
        <dgm:presLayoutVars>
          <dgm:bulletEnabled val="1"/>
        </dgm:presLayoutVars>
      </dgm:prSet>
      <dgm:spPr/>
    </dgm:pt>
    <dgm:pt modelId="{BFD0C44F-650B-4DB0-83F4-4646FE08D143}" type="pres">
      <dgm:prSet presAssocID="{404710A4-8EED-4158-9107-7BAB406E71A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F0DE711-D80C-4393-A94A-A7347C5A0E56}" type="pres">
      <dgm:prSet presAssocID="{404710A4-8EED-4158-9107-7BAB406E71AC}" presName="childText" presStyleLbl="revTx" presStyleIdx="1" presStyleCnt="4">
        <dgm:presLayoutVars>
          <dgm:bulletEnabled val="1"/>
        </dgm:presLayoutVars>
      </dgm:prSet>
      <dgm:spPr/>
    </dgm:pt>
    <dgm:pt modelId="{02A77036-1934-49C7-ADA2-A970A798E422}" type="pres">
      <dgm:prSet presAssocID="{8B0241C1-9194-43CD-8BD0-617D3954631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30ADC48-3484-4D8E-950A-8B149918C237}" type="pres">
      <dgm:prSet presAssocID="{8B0241C1-9194-43CD-8BD0-617D3954631E}" presName="childText" presStyleLbl="revTx" presStyleIdx="2" presStyleCnt="4">
        <dgm:presLayoutVars>
          <dgm:bulletEnabled val="1"/>
        </dgm:presLayoutVars>
      </dgm:prSet>
      <dgm:spPr/>
    </dgm:pt>
    <dgm:pt modelId="{542E7A7B-99DF-4441-8470-8263E5B77BEC}" type="pres">
      <dgm:prSet presAssocID="{1D37F9D2-30FB-4787-9C07-9437F2459DD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36BFC37-BF9A-4381-BFA2-A3CDC432573A}" type="pres">
      <dgm:prSet presAssocID="{1D37F9D2-30FB-4787-9C07-9437F2459DD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1DFCCD00-DF18-4274-8473-B3547A08E50D}" type="presOf" srcId="{8B0241C1-9194-43CD-8BD0-617D3954631E}" destId="{02A77036-1934-49C7-ADA2-A970A798E422}" srcOrd="0" destOrd="0" presId="urn:microsoft.com/office/officeart/2005/8/layout/vList2"/>
    <dgm:cxn modelId="{DAC5D214-AEF1-4436-97B7-E0CC819AF088}" srcId="{404710A4-8EED-4158-9107-7BAB406E71AC}" destId="{649F86C2-00D4-4CB4-9399-42E37113414E}" srcOrd="1" destOrd="0" parTransId="{CBB48E51-7C5F-4BB4-9FAC-004E3EE07384}" sibTransId="{5C02F2B9-376D-4EBB-A9CC-07E1B2DAB206}"/>
    <dgm:cxn modelId="{F7B67627-27FB-4726-A707-6FC478263068}" srcId="{8B0241C1-9194-43CD-8BD0-617D3954631E}" destId="{F4ADF393-33DF-4C87-A7EC-C7A592A1C88D}" srcOrd="1" destOrd="0" parTransId="{81608005-DC5B-4007-8752-7604E440A0AC}" sibTransId="{157995AF-3CB8-48E6-B249-0186C09D1DFB}"/>
    <dgm:cxn modelId="{BBEBDE2E-8858-49DC-B14C-E830D7CFAB22}" type="presOf" srcId="{649F86C2-00D4-4CB4-9399-42E37113414E}" destId="{AF0DE711-D80C-4393-A94A-A7347C5A0E56}" srcOrd="0" destOrd="1" presId="urn:microsoft.com/office/officeart/2005/8/layout/vList2"/>
    <dgm:cxn modelId="{EE240A38-AD75-4C6D-BF13-55D614C852E4}" srcId="{404710A4-8EED-4158-9107-7BAB406E71AC}" destId="{74F66091-EB30-4F08-9265-04CEAB7F8454}" srcOrd="0" destOrd="0" parTransId="{C332A301-4B0B-4A66-B1F6-352B3DA31DF3}" sibTransId="{40F277C6-A806-4D19-BD82-62A8A0A8190A}"/>
    <dgm:cxn modelId="{D230FD3A-4FD0-4B42-A964-F436483C54B8}" type="presOf" srcId="{3B2C5AF2-41D8-4F40-8CFC-0DF54CE6342E}" destId="{001459D2-BB44-4B0B-8BF5-6F5653388D73}" srcOrd="0" destOrd="0" presId="urn:microsoft.com/office/officeart/2005/8/layout/vList2"/>
    <dgm:cxn modelId="{334DA33F-3BF2-4391-BDC4-31088D9A6509}" srcId="{1D37F9D2-30FB-4787-9C07-9437F2459DD2}" destId="{4032183E-7CA5-42EF-817B-D19766131265}" srcOrd="0" destOrd="0" parTransId="{58D82F90-3906-443F-9856-FED903211CE8}" sibTransId="{4D13196E-8A00-401A-AEDB-EDC7D3AB69D9}"/>
    <dgm:cxn modelId="{2C7BB841-1080-44F5-8DE2-620ED632EB7A}" type="presOf" srcId="{4032183E-7CA5-42EF-817B-D19766131265}" destId="{B36BFC37-BF9A-4381-BFA2-A3CDC432573A}" srcOrd="0" destOrd="0" presId="urn:microsoft.com/office/officeart/2005/8/layout/vList2"/>
    <dgm:cxn modelId="{92C52B65-272A-4C73-A1DD-9EC9DFF5EF87}" srcId="{3B2C5AF2-41D8-4F40-8CFC-0DF54CE6342E}" destId="{AAC719FC-80E0-4525-A33E-21F7D8407BEE}" srcOrd="1" destOrd="0" parTransId="{CF55E6A8-09E2-4AF3-BDA8-3EE6210D6289}" sibTransId="{3AE75BF5-FCEC-43E6-BB22-1BA0DD6A039F}"/>
    <dgm:cxn modelId="{B8CEA448-2BFE-432D-B0F7-97781BEF4583}" type="presOf" srcId="{74F66091-EB30-4F08-9265-04CEAB7F8454}" destId="{AF0DE711-D80C-4393-A94A-A7347C5A0E56}" srcOrd="0" destOrd="0" presId="urn:microsoft.com/office/officeart/2005/8/layout/vList2"/>
    <dgm:cxn modelId="{6D35A14E-E078-400E-AC18-9BB255F7E44F}" srcId="{A3E2ADD3-3C1D-472D-9FD7-E05B5075F7BA}" destId="{1D37F9D2-30FB-4787-9C07-9437F2459DD2}" srcOrd="3" destOrd="0" parTransId="{93C11249-6BCD-4DB8-AED8-DD38BEB04484}" sibTransId="{6FAE3107-5C98-475D-A0CB-557877FCEC44}"/>
    <dgm:cxn modelId="{EFD59A6F-A8C1-49C8-B741-2B71F16E0B63}" type="presOf" srcId="{F4ADF393-33DF-4C87-A7EC-C7A592A1C88D}" destId="{E30ADC48-3484-4D8E-950A-8B149918C237}" srcOrd="0" destOrd="1" presId="urn:microsoft.com/office/officeart/2005/8/layout/vList2"/>
    <dgm:cxn modelId="{74C05672-5109-4F9E-AD26-34F7F30E09C9}" srcId="{A3E2ADD3-3C1D-472D-9FD7-E05B5075F7BA}" destId="{8B0241C1-9194-43CD-8BD0-617D3954631E}" srcOrd="2" destOrd="0" parTransId="{206611C6-5BB6-48EC-BE89-E145DAF781A8}" sibTransId="{696CA2BB-4969-44BD-A37E-A285ED16578C}"/>
    <dgm:cxn modelId="{BF670074-7D15-4599-B587-D8890D44857E}" srcId="{3B2C5AF2-41D8-4F40-8CFC-0DF54CE6342E}" destId="{BDF88569-962C-450F-A73C-39C676B44551}" srcOrd="0" destOrd="0" parTransId="{BC2A785C-9DD3-4A04-A9BC-D1C57B2B33FF}" sibTransId="{2462E5B6-375E-4E20-AFED-13C14084B7E5}"/>
    <dgm:cxn modelId="{509CAA77-1590-4736-AEE6-5B5777B23A0F}" srcId="{A3E2ADD3-3C1D-472D-9FD7-E05B5075F7BA}" destId="{404710A4-8EED-4158-9107-7BAB406E71AC}" srcOrd="1" destOrd="0" parTransId="{DE3B6478-5F6D-4172-901B-9D8315087B41}" sibTransId="{47A8DDBB-3A89-4471-8A22-B4A6EBB118F9}"/>
    <dgm:cxn modelId="{A471FC7A-B1E9-4012-8F63-7B29E813D396}" type="presOf" srcId="{404710A4-8EED-4158-9107-7BAB406E71AC}" destId="{BFD0C44F-650B-4DB0-83F4-4646FE08D143}" srcOrd="0" destOrd="0" presId="urn:microsoft.com/office/officeart/2005/8/layout/vList2"/>
    <dgm:cxn modelId="{3198BE7F-3166-4D23-B5AB-22DFBA0C2CFE}" srcId="{1D37F9D2-30FB-4787-9C07-9437F2459DD2}" destId="{7CBDA616-BBC7-42EF-BE29-E9678F60AA69}" srcOrd="1" destOrd="0" parTransId="{DF1E0375-98E6-474F-832B-46353DD50B49}" sibTransId="{8FB84DC2-A158-4EA8-A442-DD62B548FC45}"/>
    <dgm:cxn modelId="{77E22E9A-A853-48C0-8102-B64781078FDC}" srcId="{A3E2ADD3-3C1D-472D-9FD7-E05B5075F7BA}" destId="{3B2C5AF2-41D8-4F40-8CFC-0DF54CE6342E}" srcOrd="0" destOrd="0" parTransId="{024BD3FC-BB64-44AD-81B9-648B00C7BB27}" sibTransId="{89B50679-8F6E-49E9-85E8-196CF984C92E}"/>
    <dgm:cxn modelId="{81FC0BB5-EA4D-4FC2-814B-DC485609C1E1}" type="presOf" srcId="{BDF88569-962C-450F-A73C-39C676B44551}" destId="{892C885D-0438-400A-A9E8-6607B8CEA945}" srcOrd="0" destOrd="0" presId="urn:microsoft.com/office/officeart/2005/8/layout/vList2"/>
    <dgm:cxn modelId="{097FD4BA-AA7D-4BF8-9019-8CBEE9E20D3C}" type="presOf" srcId="{1D37F9D2-30FB-4787-9C07-9437F2459DD2}" destId="{542E7A7B-99DF-4441-8470-8263E5B77BEC}" srcOrd="0" destOrd="0" presId="urn:microsoft.com/office/officeart/2005/8/layout/vList2"/>
    <dgm:cxn modelId="{41B84BD2-CDA2-4054-8CD0-784450C2DCAE}" type="presOf" srcId="{7CBDA616-BBC7-42EF-BE29-E9678F60AA69}" destId="{B36BFC37-BF9A-4381-BFA2-A3CDC432573A}" srcOrd="0" destOrd="1" presId="urn:microsoft.com/office/officeart/2005/8/layout/vList2"/>
    <dgm:cxn modelId="{E3FE4EE4-E25C-4700-B323-DF6F356D71F9}" srcId="{8B0241C1-9194-43CD-8BD0-617D3954631E}" destId="{D8382FB1-E723-44AD-8A63-EA7FE4F90E5E}" srcOrd="0" destOrd="0" parTransId="{C75EC8B1-549E-455E-AB58-184C26DEDCD8}" sibTransId="{F8D862AE-F9F2-4D24-A5EF-7A4556F493F6}"/>
    <dgm:cxn modelId="{7ECA0CE5-3039-43D8-B4C7-85038DE0112E}" type="presOf" srcId="{AAC719FC-80E0-4525-A33E-21F7D8407BEE}" destId="{892C885D-0438-400A-A9E8-6607B8CEA945}" srcOrd="0" destOrd="1" presId="urn:microsoft.com/office/officeart/2005/8/layout/vList2"/>
    <dgm:cxn modelId="{B3255BE9-9DA5-429C-AB1A-4E512817D07E}" type="presOf" srcId="{D8382FB1-E723-44AD-8A63-EA7FE4F90E5E}" destId="{E30ADC48-3484-4D8E-950A-8B149918C237}" srcOrd="0" destOrd="0" presId="urn:microsoft.com/office/officeart/2005/8/layout/vList2"/>
    <dgm:cxn modelId="{407709FE-9FFB-4091-BE88-7DC4CA878570}" type="presOf" srcId="{A3E2ADD3-3C1D-472D-9FD7-E05B5075F7BA}" destId="{C560939D-EDB3-4926-A65C-68083140CC6C}" srcOrd="0" destOrd="0" presId="urn:microsoft.com/office/officeart/2005/8/layout/vList2"/>
    <dgm:cxn modelId="{C246BCD8-504D-4B33-B6EE-84680A83BE36}" type="presParOf" srcId="{C560939D-EDB3-4926-A65C-68083140CC6C}" destId="{001459D2-BB44-4B0B-8BF5-6F5653388D73}" srcOrd="0" destOrd="0" presId="urn:microsoft.com/office/officeart/2005/8/layout/vList2"/>
    <dgm:cxn modelId="{0A1153C5-8B69-44EF-BEC4-D6530DC2C369}" type="presParOf" srcId="{C560939D-EDB3-4926-A65C-68083140CC6C}" destId="{892C885D-0438-400A-A9E8-6607B8CEA945}" srcOrd="1" destOrd="0" presId="urn:microsoft.com/office/officeart/2005/8/layout/vList2"/>
    <dgm:cxn modelId="{35E94D62-886E-4A96-BEB6-08F761370630}" type="presParOf" srcId="{C560939D-EDB3-4926-A65C-68083140CC6C}" destId="{BFD0C44F-650B-4DB0-83F4-4646FE08D143}" srcOrd="2" destOrd="0" presId="urn:microsoft.com/office/officeart/2005/8/layout/vList2"/>
    <dgm:cxn modelId="{20CF88EE-CEEE-44CB-B59C-CF72AD3B6056}" type="presParOf" srcId="{C560939D-EDB3-4926-A65C-68083140CC6C}" destId="{AF0DE711-D80C-4393-A94A-A7347C5A0E56}" srcOrd="3" destOrd="0" presId="urn:microsoft.com/office/officeart/2005/8/layout/vList2"/>
    <dgm:cxn modelId="{84CD04F8-7F84-421D-B75B-6C931FFFBF0D}" type="presParOf" srcId="{C560939D-EDB3-4926-A65C-68083140CC6C}" destId="{02A77036-1934-49C7-ADA2-A970A798E422}" srcOrd="4" destOrd="0" presId="urn:microsoft.com/office/officeart/2005/8/layout/vList2"/>
    <dgm:cxn modelId="{E4DA3275-252D-4553-B065-5E514FA67CC4}" type="presParOf" srcId="{C560939D-EDB3-4926-A65C-68083140CC6C}" destId="{E30ADC48-3484-4D8E-950A-8B149918C237}" srcOrd="5" destOrd="0" presId="urn:microsoft.com/office/officeart/2005/8/layout/vList2"/>
    <dgm:cxn modelId="{5F826FE1-E65F-4312-9440-ADECD5EEE259}" type="presParOf" srcId="{C560939D-EDB3-4926-A65C-68083140CC6C}" destId="{542E7A7B-99DF-4441-8470-8263E5B77BEC}" srcOrd="6" destOrd="0" presId="urn:microsoft.com/office/officeart/2005/8/layout/vList2"/>
    <dgm:cxn modelId="{6E5222ED-BD82-4FDF-B164-6F2E2177C5E7}" type="presParOf" srcId="{C560939D-EDB3-4926-A65C-68083140CC6C}" destId="{B36BFC37-BF9A-4381-BFA2-A3CDC432573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5657BBE-14DC-484C-B97A-F3100384E7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9F431D-6E1F-4930-8363-243F62A34BF0}">
      <dgm:prSet/>
      <dgm:spPr/>
      <dgm:t>
        <a:bodyPr/>
        <a:lstStyle/>
        <a:p>
          <a:r>
            <a:rPr lang="pl-PL"/>
            <a:t>Krąg/koło dyskusji – usadź uczniów na krzesłach w kręgu (ławki pod ścianą lub na zewnątrz klasy) </a:t>
          </a:r>
        </a:p>
      </dgm:t>
    </dgm:pt>
    <dgm:pt modelId="{68515B75-63D6-420F-B2D4-96FC63DCE02F}" type="parTrans" cxnId="{F447A417-B0A0-4E79-A4E5-FD04245B139D}">
      <dgm:prSet/>
      <dgm:spPr/>
      <dgm:t>
        <a:bodyPr/>
        <a:lstStyle/>
        <a:p>
          <a:endParaRPr lang="pl-PL"/>
        </a:p>
      </dgm:t>
    </dgm:pt>
    <dgm:pt modelId="{A11862B7-655B-4059-8371-36882A9A42DE}" type="sibTrans" cxnId="{F447A417-B0A0-4E79-A4E5-FD04245B139D}">
      <dgm:prSet/>
      <dgm:spPr/>
      <dgm:t>
        <a:bodyPr/>
        <a:lstStyle/>
        <a:p>
          <a:endParaRPr lang="pl-PL"/>
        </a:p>
      </dgm:t>
    </dgm:pt>
    <dgm:pt modelId="{24D1AEF1-86CE-4A4E-8F4B-894C436310BA}">
      <dgm:prSet/>
      <dgm:spPr/>
      <dgm:t>
        <a:bodyPr/>
        <a:lstStyle/>
        <a:p>
          <a:r>
            <a:rPr lang="pl-PL" dirty="0"/>
            <a:t>sala przygotowana przed lekcją,</a:t>
          </a:r>
        </a:p>
      </dgm:t>
    </dgm:pt>
    <dgm:pt modelId="{7629E7BF-3783-407B-A75B-19A6E51FE6AD}" type="parTrans" cxnId="{D1BAEAF1-C351-478F-8ED3-CE233BD21484}">
      <dgm:prSet/>
      <dgm:spPr/>
      <dgm:t>
        <a:bodyPr/>
        <a:lstStyle/>
        <a:p>
          <a:endParaRPr lang="pl-PL"/>
        </a:p>
      </dgm:t>
    </dgm:pt>
    <dgm:pt modelId="{F8A01641-8EFF-4ED4-A734-AF6B976D4F21}" type="sibTrans" cxnId="{D1BAEAF1-C351-478F-8ED3-CE233BD21484}">
      <dgm:prSet/>
      <dgm:spPr/>
      <dgm:t>
        <a:bodyPr/>
        <a:lstStyle/>
        <a:p>
          <a:endParaRPr lang="pl-PL"/>
        </a:p>
      </dgm:t>
    </dgm:pt>
    <dgm:pt modelId="{96D8DFBE-997B-42E8-BE22-A5854BD62270}">
      <dgm:prSet/>
      <dgm:spPr/>
      <dgm:t>
        <a:bodyPr/>
        <a:lstStyle/>
        <a:p>
          <a:r>
            <a:rPr lang="pl-PL"/>
            <a:t>również siedzisz w kręgu, </a:t>
          </a:r>
        </a:p>
      </dgm:t>
    </dgm:pt>
    <dgm:pt modelId="{BE4345AF-E18D-4171-ACF3-DFA6845F3684}" type="parTrans" cxnId="{9F91F984-AB3C-4722-BC39-02FCD266A728}">
      <dgm:prSet/>
      <dgm:spPr/>
      <dgm:t>
        <a:bodyPr/>
        <a:lstStyle/>
        <a:p>
          <a:endParaRPr lang="pl-PL"/>
        </a:p>
      </dgm:t>
    </dgm:pt>
    <dgm:pt modelId="{654E8FC3-F309-405C-9660-1AC4342907B5}" type="sibTrans" cxnId="{9F91F984-AB3C-4722-BC39-02FCD266A728}">
      <dgm:prSet/>
      <dgm:spPr/>
      <dgm:t>
        <a:bodyPr/>
        <a:lstStyle/>
        <a:p>
          <a:endParaRPr lang="pl-PL"/>
        </a:p>
      </dgm:t>
    </dgm:pt>
    <dgm:pt modelId="{6A734407-DCA3-449B-B522-3C72548F73B6}">
      <dgm:prSet/>
      <dgm:spPr/>
      <dgm:t>
        <a:bodyPr/>
        <a:lstStyle/>
        <a:p>
          <a:r>
            <a:rPr lang="pl-PL"/>
            <a:t>na początku wyjaśniasz, dlaczego takie zmiany (jaki jest cel kręgu).</a:t>
          </a:r>
        </a:p>
      </dgm:t>
    </dgm:pt>
    <dgm:pt modelId="{C6AB76FC-D915-4AC9-9154-BDF7285C8028}" type="parTrans" cxnId="{71476B9A-A9D2-470A-B70D-9602E1AB0E34}">
      <dgm:prSet/>
      <dgm:spPr/>
      <dgm:t>
        <a:bodyPr/>
        <a:lstStyle/>
        <a:p>
          <a:endParaRPr lang="pl-PL"/>
        </a:p>
      </dgm:t>
    </dgm:pt>
    <dgm:pt modelId="{DC005054-747C-4680-979B-97E6651F62DE}" type="sibTrans" cxnId="{71476B9A-A9D2-470A-B70D-9602E1AB0E34}">
      <dgm:prSet/>
      <dgm:spPr/>
      <dgm:t>
        <a:bodyPr/>
        <a:lstStyle/>
        <a:p>
          <a:endParaRPr lang="pl-PL"/>
        </a:p>
      </dgm:t>
    </dgm:pt>
    <dgm:pt modelId="{BA6CF89E-4519-439D-9459-6D81A53410BE}">
      <dgm:prSet/>
      <dgm:spPr/>
      <dgm:t>
        <a:bodyPr/>
        <a:lstStyle/>
        <a:p>
          <a:r>
            <a:rPr lang="pl-PL"/>
            <a:t>Bezpieczeństwo uczestników</a:t>
          </a:r>
        </a:p>
      </dgm:t>
    </dgm:pt>
    <dgm:pt modelId="{5BFE7B14-B3D1-4322-B253-4CD28EDE4D2C}" type="parTrans" cxnId="{FBCC844D-1417-444B-A62C-C2CBB841D97B}">
      <dgm:prSet/>
      <dgm:spPr/>
      <dgm:t>
        <a:bodyPr/>
        <a:lstStyle/>
        <a:p>
          <a:endParaRPr lang="pl-PL"/>
        </a:p>
      </dgm:t>
    </dgm:pt>
    <dgm:pt modelId="{43A28E8B-7561-4744-B79E-A6E8A4ABBE5D}" type="sibTrans" cxnId="{FBCC844D-1417-444B-A62C-C2CBB841D97B}">
      <dgm:prSet/>
      <dgm:spPr/>
      <dgm:t>
        <a:bodyPr/>
        <a:lstStyle/>
        <a:p>
          <a:endParaRPr lang="pl-PL"/>
        </a:p>
      </dgm:t>
    </dgm:pt>
    <dgm:pt modelId="{D0BF5FB0-3C2A-4DB1-B706-225B7EFA754A}">
      <dgm:prSet/>
      <dgm:spPr/>
      <dgm:t>
        <a:bodyPr/>
        <a:lstStyle/>
        <a:p>
          <a:r>
            <a:rPr lang="pl-PL"/>
            <a:t>Bezpieczeństwo fizyczne,</a:t>
          </a:r>
        </a:p>
      </dgm:t>
    </dgm:pt>
    <dgm:pt modelId="{68B46677-1B64-45BC-AEFC-12E04F4A69EC}" type="parTrans" cxnId="{235C9D4F-BE1F-41D2-8BF1-4969245EE0F1}">
      <dgm:prSet/>
      <dgm:spPr/>
      <dgm:t>
        <a:bodyPr/>
        <a:lstStyle/>
        <a:p>
          <a:endParaRPr lang="pl-PL"/>
        </a:p>
      </dgm:t>
    </dgm:pt>
    <dgm:pt modelId="{7D56E521-8B84-49EF-9870-B7748494CF20}" type="sibTrans" cxnId="{235C9D4F-BE1F-41D2-8BF1-4969245EE0F1}">
      <dgm:prSet/>
      <dgm:spPr/>
      <dgm:t>
        <a:bodyPr/>
        <a:lstStyle/>
        <a:p>
          <a:endParaRPr lang="pl-PL"/>
        </a:p>
      </dgm:t>
    </dgm:pt>
    <dgm:pt modelId="{6CF8365C-475C-4D01-AD8F-241D70DCC169}">
      <dgm:prSet/>
      <dgm:spPr/>
      <dgm:t>
        <a:bodyPr/>
        <a:lstStyle/>
        <a:p>
          <a:r>
            <a:rPr lang="pl-PL"/>
            <a:t>Unikaj ośmieszania, wspieraj „słabszych uczniów”.</a:t>
          </a:r>
        </a:p>
      </dgm:t>
    </dgm:pt>
    <dgm:pt modelId="{399B7D18-71ED-460A-A902-9FD94049DCCA}" type="parTrans" cxnId="{AAC7C116-DDB8-4CDE-B58D-6997378C987A}">
      <dgm:prSet/>
      <dgm:spPr/>
      <dgm:t>
        <a:bodyPr/>
        <a:lstStyle/>
        <a:p>
          <a:endParaRPr lang="pl-PL"/>
        </a:p>
      </dgm:t>
    </dgm:pt>
    <dgm:pt modelId="{EFC28C70-44B0-4C4F-BF2D-D2AEC36A5B31}" type="sibTrans" cxnId="{AAC7C116-DDB8-4CDE-B58D-6997378C987A}">
      <dgm:prSet/>
      <dgm:spPr/>
      <dgm:t>
        <a:bodyPr/>
        <a:lstStyle/>
        <a:p>
          <a:endParaRPr lang="pl-PL"/>
        </a:p>
      </dgm:t>
    </dgm:pt>
    <dgm:pt modelId="{01AA750A-9C9A-4634-AEAE-CD4B0FE988FA}">
      <dgm:prSet/>
      <dgm:spPr/>
      <dgm:t>
        <a:bodyPr/>
        <a:lstStyle/>
        <a:p>
          <a:r>
            <a:rPr lang="pl-PL"/>
            <a:t>Materiały</a:t>
          </a:r>
        </a:p>
      </dgm:t>
    </dgm:pt>
    <dgm:pt modelId="{76BC0A31-9BD0-40F2-80DF-912639B8584F}" type="parTrans" cxnId="{DAC81892-78ED-49F0-98B2-412DE34EFDA2}">
      <dgm:prSet/>
      <dgm:spPr/>
      <dgm:t>
        <a:bodyPr/>
        <a:lstStyle/>
        <a:p>
          <a:endParaRPr lang="pl-PL"/>
        </a:p>
      </dgm:t>
    </dgm:pt>
    <dgm:pt modelId="{EDBBE6AD-18B5-4125-AA71-67977020826D}" type="sibTrans" cxnId="{DAC81892-78ED-49F0-98B2-412DE34EFDA2}">
      <dgm:prSet/>
      <dgm:spPr/>
      <dgm:t>
        <a:bodyPr/>
        <a:lstStyle/>
        <a:p>
          <a:endParaRPr lang="pl-PL"/>
        </a:p>
      </dgm:t>
    </dgm:pt>
    <dgm:pt modelId="{1D619E22-7DCE-468A-9A3A-4BA4C87F5BF5}">
      <dgm:prSet/>
      <dgm:spPr/>
      <dgm:t>
        <a:bodyPr/>
        <a:lstStyle/>
        <a:p>
          <a:r>
            <a:rPr lang="pl-PL" dirty="0"/>
            <a:t>Przygotuj materiały, dodatkowe instrukcji i pomoce przed lekcją, </a:t>
          </a:r>
        </a:p>
      </dgm:t>
    </dgm:pt>
    <dgm:pt modelId="{7C14ED38-2C2D-4562-A778-4FA75E1B2F21}" type="parTrans" cxnId="{16147DA5-51EB-4B33-A28A-24F688B4E3EA}">
      <dgm:prSet/>
      <dgm:spPr/>
      <dgm:t>
        <a:bodyPr/>
        <a:lstStyle/>
        <a:p>
          <a:endParaRPr lang="pl-PL"/>
        </a:p>
      </dgm:t>
    </dgm:pt>
    <dgm:pt modelId="{62699D8C-F880-459D-96AD-FC2DE8E25D37}" type="sibTrans" cxnId="{16147DA5-51EB-4B33-A28A-24F688B4E3EA}">
      <dgm:prSet/>
      <dgm:spPr/>
      <dgm:t>
        <a:bodyPr/>
        <a:lstStyle/>
        <a:p>
          <a:endParaRPr lang="pl-PL"/>
        </a:p>
      </dgm:t>
    </dgm:pt>
    <dgm:pt modelId="{6A3A447B-6450-44A8-9305-8B9F766F51E6}">
      <dgm:prSet/>
      <dgm:spPr/>
      <dgm:t>
        <a:bodyPr/>
        <a:lstStyle/>
        <a:p>
          <a:r>
            <a:rPr lang="pl-PL" dirty="0"/>
            <a:t>Wykorzystaj zeszyt ćwiczeń dla uczniów (np. praca domowa, okazja do rozmowy z rodzicami),</a:t>
          </a:r>
        </a:p>
      </dgm:t>
    </dgm:pt>
    <dgm:pt modelId="{89DC2F83-09A5-4A7E-BADD-99A1AB9F2D25}" type="parTrans" cxnId="{E6F9DACD-EBF0-4C72-8177-BA53BA16B424}">
      <dgm:prSet/>
      <dgm:spPr/>
      <dgm:t>
        <a:bodyPr/>
        <a:lstStyle/>
        <a:p>
          <a:endParaRPr lang="pl-PL"/>
        </a:p>
      </dgm:t>
    </dgm:pt>
    <dgm:pt modelId="{B855E292-2C3C-44BD-85B6-5085AD3F5659}" type="sibTrans" cxnId="{E6F9DACD-EBF0-4C72-8177-BA53BA16B424}">
      <dgm:prSet/>
      <dgm:spPr/>
      <dgm:t>
        <a:bodyPr/>
        <a:lstStyle/>
        <a:p>
          <a:endParaRPr lang="pl-PL"/>
        </a:p>
      </dgm:t>
    </dgm:pt>
    <dgm:pt modelId="{42B47FC2-7065-418D-90BB-8FC085ACBF32}">
      <dgm:prSet/>
      <dgm:spPr/>
      <dgm:t>
        <a:bodyPr/>
        <a:lstStyle/>
        <a:p>
          <a:r>
            <a:rPr lang="pl-PL" dirty="0"/>
            <a:t>Przygotuj dodatkowe informacje – odesłanie do źródła, ulotki itp.</a:t>
          </a:r>
        </a:p>
      </dgm:t>
    </dgm:pt>
    <dgm:pt modelId="{DC72716F-242B-48FA-BE8E-BBB3B284AA2D}" type="parTrans" cxnId="{619E07BE-B040-4F50-AB62-F09BC8710258}">
      <dgm:prSet/>
      <dgm:spPr/>
      <dgm:t>
        <a:bodyPr/>
        <a:lstStyle/>
        <a:p>
          <a:endParaRPr lang="pl-PL"/>
        </a:p>
      </dgm:t>
    </dgm:pt>
    <dgm:pt modelId="{38CE43B6-958F-4F8C-9591-AC055A0577D2}" type="sibTrans" cxnId="{619E07BE-B040-4F50-AB62-F09BC8710258}">
      <dgm:prSet/>
      <dgm:spPr/>
      <dgm:t>
        <a:bodyPr/>
        <a:lstStyle/>
        <a:p>
          <a:endParaRPr lang="pl-PL"/>
        </a:p>
      </dgm:t>
    </dgm:pt>
    <dgm:pt modelId="{536BE585-DC88-4A9B-8BB1-8E1D089D0432}" type="pres">
      <dgm:prSet presAssocID="{35657BBE-14DC-484C-B97A-F3100384E7BE}" presName="linear" presStyleCnt="0">
        <dgm:presLayoutVars>
          <dgm:animLvl val="lvl"/>
          <dgm:resizeHandles val="exact"/>
        </dgm:presLayoutVars>
      </dgm:prSet>
      <dgm:spPr/>
    </dgm:pt>
    <dgm:pt modelId="{B4ED4D11-A463-4A58-8E16-7CF8FF1997D7}" type="pres">
      <dgm:prSet presAssocID="{DE9F431D-6E1F-4930-8363-243F62A34B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BB65E52-D4BC-481F-8F1D-822891E322E8}" type="pres">
      <dgm:prSet presAssocID="{DE9F431D-6E1F-4930-8363-243F62A34BF0}" presName="childText" presStyleLbl="revTx" presStyleIdx="0" presStyleCnt="3">
        <dgm:presLayoutVars>
          <dgm:bulletEnabled val="1"/>
        </dgm:presLayoutVars>
      </dgm:prSet>
      <dgm:spPr/>
    </dgm:pt>
    <dgm:pt modelId="{D8442E38-6760-4AFA-9FF5-9380C90BD15D}" type="pres">
      <dgm:prSet presAssocID="{BA6CF89E-4519-439D-9459-6D81A53410B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D6389A3-AA2B-4ADA-92CD-44F401A496A4}" type="pres">
      <dgm:prSet presAssocID="{BA6CF89E-4519-439D-9459-6D81A53410BE}" presName="childText" presStyleLbl="revTx" presStyleIdx="1" presStyleCnt="3">
        <dgm:presLayoutVars>
          <dgm:bulletEnabled val="1"/>
        </dgm:presLayoutVars>
      </dgm:prSet>
      <dgm:spPr/>
    </dgm:pt>
    <dgm:pt modelId="{6F284290-099F-45D7-8BE5-6AB9FA4D7BE3}" type="pres">
      <dgm:prSet presAssocID="{01AA750A-9C9A-4634-AEAE-CD4B0FE988F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5BCD07E-F391-4B96-ABA6-0E7D152BEA69}" type="pres">
      <dgm:prSet presAssocID="{01AA750A-9C9A-4634-AEAE-CD4B0FE988F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AC7C116-DDB8-4CDE-B58D-6997378C987A}" srcId="{BA6CF89E-4519-439D-9459-6D81A53410BE}" destId="{6CF8365C-475C-4D01-AD8F-241D70DCC169}" srcOrd="1" destOrd="0" parTransId="{399B7D18-71ED-460A-A902-9FD94049DCCA}" sibTransId="{EFC28C70-44B0-4C4F-BF2D-D2AEC36A5B31}"/>
    <dgm:cxn modelId="{F447A417-B0A0-4E79-A4E5-FD04245B139D}" srcId="{35657BBE-14DC-484C-B97A-F3100384E7BE}" destId="{DE9F431D-6E1F-4930-8363-243F62A34BF0}" srcOrd="0" destOrd="0" parTransId="{68515B75-63D6-420F-B2D4-96FC63DCE02F}" sibTransId="{A11862B7-655B-4059-8371-36882A9A42DE}"/>
    <dgm:cxn modelId="{1362C527-B06B-4CB7-B8DD-421033F762DD}" type="presOf" srcId="{6A734407-DCA3-449B-B522-3C72548F73B6}" destId="{4BB65E52-D4BC-481F-8F1D-822891E322E8}" srcOrd="0" destOrd="2" presId="urn:microsoft.com/office/officeart/2005/8/layout/vList2"/>
    <dgm:cxn modelId="{EFB79265-660F-4DDE-A2D6-2688CD286D45}" type="presOf" srcId="{96D8DFBE-997B-42E8-BE22-A5854BD62270}" destId="{4BB65E52-D4BC-481F-8F1D-822891E322E8}" srcOrd="0" destOrd="1" presId="urn:microsoft.com/office/officeart/2005/8/layout/vList2"/>
    <dgm:cxn modelId="{480D656C-5697-43A9-A79B-788673BE15FC}" type="presOf" srcId="{42B47FC2-7065-418D-90BB-8FC085ACBF32}" destId="{D5BCD07E-F391-4B96-ABA6-0E7D152BEA69}" srcOrd="0" destOrd="2" presId="urn:microsoft.com/office/officeart/2005/8/layout/vList2"/>
    <dgm:cxn modelId="{4CAA546C-2CC3-4022-A785-66A4198BA913}" type="presOf" srcId="{DE9F431D-6E1F-4930-8363-243F62A34BF0}" destId="{B4ED4D11-A463-4A58-8E16-7CF8FF1997D7}" srcOrd="0" destOrd="0" presId="urn:microsoft.com/office/officeart/2005/8/layout/vList2"/>
    <dgm:cxn modelId="{FBCC844D-1417-444B-A62C-C2CBB841D97B}" srcId="{35657BBE-14DC-484C-B97A-F3100384E7BE}" destId="{BA6CF89E-4519-439D-9459-6D81A53410BE}" srcOrd="1" destOrd="0" parTransId="{5BFE7B14-B3D1-4322-B253-4CD28EDE4D2C}" sibTransId="{43A28E8B-7561-4744-B79E-A6E8A4ABBE5D}"/>
    <dgm:cxn modelId="{235C9D4F-BE1F-41D2-8BF1-4969245EE0F1}" srcId="{BA6CF89E-4519-439D-9459-6D81A53410BE}" destId="{D0BF5FB0-3C2A-4DB1-B706-225B7EFA754A}" srcOrd="0" destOrd="0" parTransId="{68B46677-1B64-45BC-AEFC-12E04F4A69EC}" sibTransId="{7D56E521-8B84-49EF-9870-B7748494CF20}"/>
    <dgm:cxn modelId="{7FE2B552-1E1A-426E-A8D5-3D5E442AF44A}" type="presOf" srcId="{1D619E22-7DCE-468A-9A3A-4BA4C87F5BF5}" destId="{D5BCD07E-F391-4B96-ABA6-0E7D152BEA69}" srcOrd="0" destOrd="0" presId="urn:microsoft.com/office/officeart/2005/8/layout/vList2"/>
    <dgm:cxn modelId="{DC7F3776-D10D-424A-BD40-ACE9752594F3}" type="presOf" srcId="{6CF8365C-475C-4D01-AD8F-241D70DCC169}" destId="{4D6389A3-AA2B-4ADA-92CD-44F401A496A4}" srcOrd="0" destOrd="1" presId="urn:microsoft.com/office/officeart/2005/8/layout/vList2"/>
    <dgm:cxn modelId="{52F17F56-310D-4299-8A11-FC3B893BC3D5}" type="presOf" srcId="{01AA750A-9C9A-4634-AEAE-CD4B0FE988FA}" destId="{6F284290-099F-45D7-8BE5-6AB9FA4D7BE3}" srcOrd="0" destOrd="0" presId="urn:microsoft.com/office/officeart/2005/8/layout/vList2"/>
    <dgm:cxn modelId="{10F21E57-B841-43E7-8299-EAB11607A7E0}" type="presOf" srcId="{24D1AEF1-86CE-4A4E-8F4B-894C436310BA}" destId="{4BB65E52-D4BC-481F-8F1D-822891E322E8}" srcOrd="0" destOrd="0" presId="urn:microsoft.com/office/officeart/2005/8/layout/vList2"/>
    <dgm:cxn modelId="{9F91F984-AB3C-4722-BC39-02FCD266A728}" srcId="{DE9F431D-6E1F-4930-8363-243F62A34BF0}" destId="{96D8DFBE-997B-42E8-BE22-A5854BD62270}" srcOrd="1" destOrd="0" parTransId="{BE4345AF-E18D-4171-ACF3-DFA6845F3684}" sibTransId="{654E8FC3-F309-405C-9660-1AC4342907B5}"/>
    <dgm:cxn modelId="{DAC81892-78ED-49F0-98B2-412DE34EFDA2}" srcId="{35657BBE-14DC-484C-B97A-F3100384E7BE}" destId="{01AA750A-9C9A-4634-AEAE-CD4B0FE988FA}" srcOrd="2" destOrd="0" parTransId="{76BC0A31-9BD0-40F2-80DF-912639B8584F}" sibTransId="{EDBBE6AD-18B5-4125-AA71-67977020826D}"/>
    <dgm:cxn modelId="{2AEC8494-8230-4D38-9E4C-6CC94FA3ACFC}" type="presOf" srcId="{D0BF5FB0-3C2A-4DB1-B706-225B7EFA754A}" destId="{4D6389A3-AA2B-4ADA-92CD-44F401A496A4}" srcOrd="0" destOrd="0" presId="urn:microsoft.com/office/officeart/2005/8/layout/vList2"/>
    <dgm:cxn modelId="{60F88F97-AC82-491F-90ED-B17ACF81B5F3}" type="presOf" srcId="{6A3A447B-6450-44A8-9305-8B9F766F51E6}" destId="{D5BCD07E-F391-4B96-ABA6-0E7D152BEA69}" srcOrd="0" destOrd="1" presId="urn:microsoft.com/office/officeart/2005/8/layout/vList2"/>
    <dgm:cxn modelId="{71476B9A-A9D2-470A-B70D-9602E1AB0E34}" srcId="{DE9F431D-6E1F-4930-8363-243F62A34BF0}" destId="{6A734407-DCA3-449B-B522-3C72548F73B6}" srcOrd="2" destOrd="0" parTransId="{C6AB76FC-D915-4AC9-9154-BDF7285C8028}" sibTransId="{DC005054-747C-4680-979B-97E6651F62DE}"/>
    <dgm:cxn modelId="{16147DA5-51EB-4B33-A28A-24F688B4E3EA}" srcId="{01AA750A-9C9A-4634-AEAE-CD4B0FE988FA}" destId="{1D619E22-7DCE-468A-9A3A-4BA4C87F5BF5}" srcOrd="0" destOrd="0" parTransId="{7C14ED38-2C2D-4562-A778-4FA75E1B2F21}" sibTransId="{62699D8C-F880-459D-96AD-FC2DE8E25D37}"/>
    <dgm:cxn modelId="{619E07BE-B040-4F50-AB62-F09BC8710258}" srcId="{01AA750A-9C9A-4634-AEAE-CD4B0FE988FA}" destId="{42B47FC2-7065-418D-90BB-8FC085ACBF32}" srcOrd="2" destOrd="0" parTransId="{DC72716F-242B-48FA-BE8E-BBB3B284AA2D}" sibTransId="{38CE43B6-958F-4F8C-9591-AC055A0577D2}"/>
    <dgm:cxn modelId="{E6F9DACD-EBF0-4C72-8177-BA53BA16B424}" srcId="{01AA750A-9C9A-4634-AEAE-CD4B0FE988FA}" destId="{6A3A447B-6450-44A8-9305-8B9F766F51E6}" srcOrd="1" destOrd="0" parTransId="{89DC2F83-09A5-4A7E-BADD-99A1AB9F2D25}" sibTransId="{B855E292-2C3C-44BD-85B6-5085AD3F5659}"/>
    <dgm:cxn modelId="{C46655F0-632E-431C-A6F8-3AE29B89AB55}" type="presOf" srcId="{35657BBE-14DC-484C-B97A-F3100384E7BE}" destId="{536BE585-DC88-4A9B-8BB1-8E1D089D0432}" srcOrd="0" destOrd="0" presId="urn:microsoft.com/office/officeart/2005/8/layout/vList2"/>
    <dgm:cxn modelId="{D1BAEAF1-C351-478F-8ED3-CE233BD21484}" srcId="{DE9F431D-6E1F-4930-8363-243F62A34BF0}" destId="{24D1AEF1-86CE-4A4E-8F4B-894C436310BA}" srcOrd="0" destOrd="0" parTransId="{7629E7BF-3783-407B-A75B-19A6E51FE6AD}" sibTransId="{F8A01641-8EFF-4ED4-A734-AF6B976D4F21}"/>
    <dgm:cxn modelId="{ECCFD4FD-43BE-4B26-AAA1-B87302700C66}" type="presOf" srcId="{BA6CF89E-4519-439D-9459-6D81A53410BE}" destId="{D8442E38-6760-4AFA-9FF5-9380C90BD15D}" srcOrd="0" destOrd="0" presId="urn:microsoft.com/office/officeart/2005/8/layout/vList2"/>
    <dgm:cxn modelId="{85AD446B-8623-4F43-B3CB-09E77028E531}" type="presParOf" srcId="{536BE585-DC88-4A9B-8BB1-8E1D089D0432}" destId="{B4ED4D11-A463-4A58-8E16-7CF8FF1997D7}" srcOrd="0" destOrd="0" presId="urn:microsoft.com/office/officeart/2005/8/layout/vList2"/>
    <dgm:cxn modelId="{2A846E9C-0A2C-4055-911B-0E07C54FD1D0}" type="presParOf" srcId="{536BE585-DC88-4A9B-8BB1-8E1D089D0432}" destId="{4BB65E52-D4BC-481F-8F1D-822891E322E8}" srcOrd="1" destOrd="0" presId="urn:microsoft.com/office/officeart/2005/8/layout/vList2"/>
    <dgm:cxn modelId="{4B7D5974-3745-4CC0-BA65-C981F7B2DB3E}" type="presParOf" srcId="{536BE585-DC88-4A9B-8BB1-8E1D089D0432}" destId="{D8442E38-6760-4AFA-9FF5-9380C90BD15D}" srcOrd="2" destOrd="0" presId="urn:microsoft.com/office/officeart/2005/8/layout/vList2"/>
    <dgm:cxn modelId="{6C828FFA-740E-4869-A201-BFE86F1C46A3}" type="presParOf" srcId="{536BE585-DC88-4A9B-8BB1-8E1D089D0432}" destId="{4D6389A3-AA2B-4ADA-92CD-44F401A496A4}" srcOrd="3" destOrd="0" presId="urn:microsoft.com/office/officeart/2005/8/layout/vList2"/>
    <dgm:cxn modelId="{35925CB1-A137-4D9A-9BE3-C825C647F330}" type="presParOf" srcId="{536BE585-DC88-4A9B-8BB1-8E1D089D0432}" destId="{6F284290-099F-45D7-8BE5-6AB9FA4D7BE3}" srcOrd="4" destOrd="0" presId="urn:microsoft.com/office/officeart/2005/8/layout/vList2"/>
    <dgm:cxn modelId="{94678297-823B-46FD-9425-6FFBBB4ED0B2}" type="presParOf" srcId="{536BE585-DC88-4A9B-8BB1-8E1D089D0432}" destId="{D5BCD07E-F391-4B96-ABA6-0E7D152BEA6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75B51A4-5767-4E65-8AB1-7639647E6A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901D88D-2542-444F-8028-FB2BF0A5B57E}">
      <dgm:prSet/>
      <dgm:spPr/>
      <dgm:t>
        <a:bodyPr/>
        <a:lstStyle/>
        <a:p>
          <a:r>
            <a:rPr lang="pl-PL"/>
            <a:t>Powiadomienie rodziców/zgoda</a:t>
          </a:r>
        </a:p>
      </dgm:t>
    </dgm:pt>
    <dgm:pt modelId="{BD2DFBAF-007E-4389-A53C-E12A522AB1C8}" type="parTrans" cxnId="{07B19CDA-724B-47F8-9D7F-577DF99A37ED}">
      <dgm:prSet/>
      <dgm:spPr/>
      <dgm:t>
        <a:bodyPr/>
        <a:lstStyle/>
        <a:p>
          <a:endParaRPr lang="pl-PL"/>
        </a:p>
      </dgm:t>
    </dgm:pt>
    <dgm:pt modelId="{AEE6B7C2-3BF2-4C92-8C79-053E222C2B5D}" type="sibTrans" cxnId="{07B19CDA-724B-47F8-9D7F-577DF99A37ED}">
      <dgm:prSet/>
      <dgm:spPr/>
      <dgm:t>
        <a:bodyPr/>
        <a:lstStyle/>
        <a:p>
          <a:endParaRPr lang="pl-PL"/>
        </a:p>
      </dgm:t>
    </dgm:pt>
    <dgm:pt modelId="{42E8C92B-D2A3-4249-9644-41115F01B477}">
      <dgm:prSet/>
      <dgm:spPr/>
      <dgm:t>
        <a:bodyPr/>
        <a:lstStyle/>
        <a:p>
          <a:r>
            <a:rPr lang="pl-PL" dirty="0"/>
            <a:t>Obowiązkowo; różne formy.</a:t>
          </a:r>
        </a:p>
      </dgm:t>
    </dgm:pt>
    <dgm:pt modelId="{4B6BC47D-87EA-4142-9B3A-CC28AF004D57}" type="parTrans" cxnId="{DE8C3BF7-F127-4E56-B9C7-D2565632DAF5}">
      <dgm:prSet/>
      <dgm:spPr/>
      <dgm:t>
        <a:bodyPr/>
        <a:lstStyle/>
        <a:p>
          <a:endParaRPr lang="pl-PL"/>
        </a:p>
      </dgm:t>
    </dgm:pt>
    <dgm:pt modelId="{9151340A-AD14-496B-B3AC-C58C12EB4047}" type="sibTrans" cxnId="{DE8C3BF7-F127-4E56-B9C7-D2565632DAF5}">
      <dgm:prSet/>
      <dgm:spPr/>
      <dgm:t>
        <a:bodyPr/>
        <a:lstStyle/>
        <a:p>
          <a:endParaRPr lang="pl-PL"/>
        </a:p>
      </dgm:t>
    </dgm:pt>
    <dgm:pt modelId="{052B0A34-7E36-4F67-8DCF-B76398473B6C}">
      <dgm:prSet/>
      <dgm:spPr/>
      <dgm:t>
        <a:bodyPr/>
        <a:lstStyle/>
        <a:p>
          <a:r>
            <a:rPr lang="pl-PL"/>
            <a:t>Słuchanie siebie nawzajem</a:t>
          </a:r>
        </a:p>
      </dgm:t>
    </dgm:pt>
    <dgm:pt modelId="{1FF2DD40-9784-49F4-B148-03268B2AD32E}" type="parTrans" cxnId="{1E61BF88-B95E-4BB3-9987-91CBCA7D2967}">
      <dgm:prSet/>
      <dgm:spPr/>
      <dgm:t>
        <a:bodyPr/>
        <a:lstStyle/>
        <a:p>
          <a:endParaRPr lang="pl-PL"/>
        </a:p>
      </dgm:t>
    </dgm:pt>
    <dgm:pt modelId="{28817033-A09E-4343-8D56-CF51B462501C}" type="sibTrans" cxnId="{1E61BF88-B95E-4BB3-9987-91CBCA7D2967}">
      <dgm:prSet/>
      <dgm:spPr/>
      <dgm:t>
        <a:bodyPr/>
        <a:lstStyle/>
        <a:p>
          <a:endParaRPr lang="pl-PL"/>
        </a:p>
      </dgm:t>
    </dgm:pt>
    <dgm:pt modelId="{DF30556A-B8D6-4964-A83B-462476EBAA6D}">
      <dgm:prSet/>
      <dgm:spPr/>
      <dgm:t>
        <a:bodyPr/>
        <a:lstStyle/>
        <a:p>
          <a:r>
            <a:rPr lang="pl-PL" dirty="0"/>
            <a:t>Ustal z uczniami, co to znaczy dla ciebie i dla nich</a:t>
          </a:r>
          <a:r>
            <a:rPr lang="pl-PL" dirty="0">
              <a:sym typeface="Wingdings" panose="05000000000000000000" pitchFamily="2" charset="2"/>
            </a:rPr>
            <a:t></a:t>
          </a:r>
          <a:r>
            <a:rPr lang="pl-PL" dirty="0"/>
            <a:t>,</a:t>
          </a:r>
        </a:p>
      </dgm:t>
    </dgm:pt>
    <dgm:pt modelId="{03B82C96-28FE-44E4-B0C4-0E3BF63AD938}" type="parTrans" cxnId="{CED310D1-9AC7-4199-B638-9197F1ABE913}">
      <dgm:prSet/>
      <dgm:spPr/>
      <dgm:t>
        <a:bodyPr/>
        <a:lstStyle/>
        <a:p>
          <a:endParaRPr lang="pl-PL"/>
        </a:p>
      </dgm:t>
    </dgm:pt>
    <dgm:pt modelId="{BDC89703-2846-4B1D-A93A-11B9DA8168C0}" type="sibTrans" cxnId="{CED310D1-9AC7-4199-B638-9197F1ABE913}">
      <dgm:prSet/>
      <dgm:spPr/>
      <dgm:t>
        <a:bodyPr/>
        <a:lstStyle/>
        <a:p>
          <a:endParaRPr lang="pl-PL"/>
        </a:p>
      </dgm:t>
    </dgm:pt>
    <dgm:pt modelId="{2A3783CB-4A1B-4818-B640-80D4EED0FA29}">
      <dgm:prSet/>
      <dgm:spPr/>
      <dgm:t>
        <a:bodyPr/>
        <a:lstStyle/>
        <a:p>
          <a:r>
            <a:rPr lang="pl-PL" dirty="0"/>
            <a:t>W instrukcjach do ćwiczeń wyznacz czas i kolejność (kto mówi, kto słucha, ile czasu itp.) </a:t>
          </a:r>
        </a:p>
      </dgm:t>
    </dgm:pt>
    <dgm:pt modelId="{1CF2F844-26D6-4282-A411-0CB1CF833631}" type="parTrans" cxnId="{B7DD3993-28C3-40B9-89B4-E2543665510D}">
      <dgm:prSet/>
      <dgm:spPr/>
      <dgm:t>
        <a:bodyPr/>
        <a:lstStyle/>
        <a:p>
          <a:endParaRPr lang="pl-PL"/>
        </a:p>
      </dgm:t>
    </dgm:pt>
    <dgm:pt modelId="{7E703337-835A-41C2-AE9A-8D85227C3865}" type="sibTrans" cxnId="{B7DD3993-28C3-40B9-89B4-E2543665510D}">
      <dgm:prSet/>
      <dgm:spPr/>
      <dgm:t>
        <a:bodyPr/>
        <a:lstStyle/>
        <a:p>
          <a:endParaRPr lang="pl-PL"/>
        </a:p>
      </dgm:t>
    </dgm:pt>
    <dgm:pt modelId="{16AE7C69-A642-420D-832E-F805A7DE3947}">
      <dgm:prSet/>
      <dgm:spPr/>
      <dgm:t>
        <a:bodyPr/>
        <a:lstStyle/>
        <a:p>
          <a:r>
            <a:rPr lang="pl-PL"/>
            <a:t>Zadawanie pytań</a:t>
          </a:r>
        </a:p>
      </dgm:t>
    </dgm:pt>
    <dgm:pt modelId="{18F8AD5C-100F-4201-B43B-AE299B44F83B}" type="parTrans" cxnId="{F13657E1-C45E-4E89-811A-90CE436CBD20}">
      <dgm:prSet/>
      <dgm:spPr/>
      <dgm:t>
        <a:bodyPr/>
        <a:lstStyle/>
        <a:p>
          <a:endParaRPr lang="pl-PL"/>
        </a:p>
      </dgm:t>
    </dgm:pt>
    <dgm:pt modelId="{D53E3051-EDFB-4E54-B1A0-D3A02DA6F941}" type="sibTrans" cxnId="{F13657E1-C45E-4E89-811A-90CE436CBD20}">
      <dgm:prSet/>
      <dgm:spPr/>
      <dgm:t>
        <a:bodyPr/>
        <a:lstStyle/>
        <a:p>
          <a:endParaRPr lang="pl-PL"/>
        </a:p>
      </dgm:t>
    </dgm:pt>
    <dgm:pt modelId="{8788A677-2E87-4E0D-9781-F9EB600C071A}">
      <dgm:prSet/>
      <dgm:spPr/>
      <dgm:t>
        <a:bodyPr/>
        <a:lstStyle/>
        <a:p>
          <a:r>
            <a:rPr lang="pl-PL"/>
            <a:t>Pytania otwarte, w miarę potrzeb przygotuj pytania na kartkach (praca </a:t>
          </a:r>
          <a:br>
            <a:rPr lang="pl-PL"/>
          </a:br>
          <a:r>
            <a:rPr lang="pl-PL"/>
            <a:t>w grupach); parafrazuj,</a:t>
          </a:r>
        </a:p>
      </dgm:t>
    </dgm:pt>
    <dgm:pt modelId="{939DF7D5-F035-4E31-966B-C23882CAD3A0}" type="parTrans" cxnId="{5DE4EA19-76E7-4DC7-8A6D-1B9C31D19746}">
      <dgm:prSet/>
      <dgm:spPr/>
      <dgm:t>
        <a:bodyPr/>
        <a:lstStyle/>
        <a:p>
          <a:endParaRPr lang="pl-PL"/>
        </a:p>
      </dgm:t>
    </dgm:pt>
    <dgm:pt modelId="{E96DAD85-2964-4CBB-9289-F4AC7417F686}" type="sibTrans" cxnId="{5DE4EA19-76E7-4DC7-8A6D-1B9C31D19746}">
      <dgm:prSet/>
      <dgm:spPr/>
      <dgm:t>
        <a:bodyPr/>
        <a:lstStyle/>
        <a:p>
          <a:endParaRPr lang="pl-PL"/>
        </a:p>
      </dgm:t>
    </dgm:pt>
    <dgm:pt modelId="{999B3FC8-1633-404E-83EE-103F820E89B9}">
      <dgm:prSet/>
      <dgm:spPr/>
      <dgm:t>
        <a:bodyPr/>
        <a:lstStyle/>
        <a:p>
          <a:r>
            <a:rPr lang="pl-PL"/>
            <a:t>Podsumuj ćwiczenia – może ono dotyczyć samopoczucia uczestników, zdobytej wiedzy, refleksji,</a:t>
          </a:r>
        </a:p>
      </dgm:t>
    </dgm:pt>
    <dgm:pt modelId="{BE574B38-B5D5-4AA1-875B-46D7A460050B}" type="parTrans" cxnId="{6AEA23F2-F93F-4251-936D-BD745D5CDD90}">
      <dgm:prSet/>
      <dgm:spPr/>
      <dgm:t>
        <a:bodyPr/>
        <a:lstStyle/>
        <a:p>
          <a:endParaRPr lang="pl-PL"/>
        </a:p>
      </dgm:t>
    </dgm:pt>
    <dgm:pt modelId="{D6560589-BFC6-4480-8B19-AAD3B99E6D5B}" type="sibTrans" cxnId="{6AEA23F2-F93F-4251-936D-BD745D5CDD90}">
      <dgm:prSet/>
      <dgm:spPr/>
      <dgm:t>
        <a:bodyPr/>
        <a:lstStyle/>
        <a:p>
          <a:endParaRPr lang="pl-PL"/>
        </a:p>
      </dgm:t>
    </dgm:pt>
    <dgm:pt modelId="{4226BACE-E708-4215-BB15-37BB6A82D5EE}">
      <dgm:prSet/>
      <dgm:spPr/>
      <dgm:t>
        <a:bodyPr/>
        <a:lstStyle/>
        <a:p>
          <a:r>
            <a:rPr lang="pl-PL"/>
            <a:t>Wzmacnianie uczestników</a:t>
          </a:r>
        </a:p>
      </dgm:t>
    </dgm:pt>
    <dgm:pt modelId="{68344F62-E576-4225-9ADC-F3D52A3619E5}" type="parTrans" cxnId="{F64732DD-A782-426F-B2D4-BB814F945738}">
      <dgm:prSet/>
      <dgm:spPr/>
      <dgm:t>
        <a:bodyPr/>
        <a:lstStyle/>
        <a:p>
          <a:endParaRPr lang="pl-PL"/>
        </a:p>
      </dgm:t>
    </dgm:pt>
    <dgm:pt modelId="{45273E82-6A44-4363-9D31-3C5EEFF0B602}" type="sibTrans" cxnId="{F64732DD-A782-426F-B2D4-BB814F945738}">
      <dgm:prSet/>
      <dgm:spPr/>
      <dgm:t>
        <a:bodyPr/>
        <a:lstStyle/>
        <a:p>
          <a:endParaRPr lang="pl-PL"/>
        </a:p>
      </dgm:t>
    </dgm:pt>
    <dgm:pt modelId="{6C13B387-C9C9-4FDC-AD2A-C83BF3F9169F}">
      <dgm:prSet/>
      <dgm:spPr/>
      <dgm:t>
        <a:bodyPr/>
        <a:lstStyle/>
        <a:p>
          <a:r>
            <a:rPr lang="pl-PL"/>
            <a:t>Zachęcaj do wypowiedzi – „To interesujące, co mówisz”, </a:t>
          </a:r>
        </a:p>
      </dgm:t>
    </dgm:pt>
    <dgm:pt modelId="{A151B4EA-F60C-4EBA-9FEE-59D98EE4C1AF}" type="parTrans" cxnId="{85F1A767-FE96-4B2F-92D3-EF12DBA62C1D}">
      <dgm:prSet/>
      <dgm:spPr/>
      <dgm:t>
        <a:bodyPr/>
        <a:lstStyle/>
        <a:p>
          <a:endParaRPr lang="pl-PL"/>
        </a:p>
      </dgm:t>
    </dgm:pt>
    <dgm:pt modelId="{9C8BC96F-0ADD-48D6-9173-88129AFC92C3}" type="sibTrans" cxnId="{85F1A767-FE96-4B2F-92D3-EF12DBA62C1D}">
      <dgm:prSet/>
      <dgm:spPr/>
      <dgm:t>
        <a:bodyPr/>
        <a:lstStyle/>
        <a:p>
          <a:endParaRPr lang="pl-PL"/>
        </a:p>
      </dgm:t>
    </dgm:pt>
    <dgm:pt modelId="{5BFFABA4-6515-436B-B9EF-0C25A7C802E5}">
      <dgm:prSet/>
      <dgm:spPr/>
      <dgm:t>
        <a:bodyPr/>
        <a:lstStyle/>
        <a:p>
          <a:r>
            <a:rPr lang="pl-PL"/>
            <a:t>Stosuj pochwałę opisową. </a:t>
          </a:r>
        </a:p>
      </dgm:t>
    </dgm:pt>
    <dgm:pt modelId="{A99320B5-E2B7-4BAC-8805-C97059F8971F}" type="parTrans" cxnId="{29F7BA19-439B-4180-B17C-41289BA31E55}">
      <dgm:prSet/>
      <dgm:spPr/>
      <dgm:t>
        <a:bodyPr/>
        <a:lstStyle/>
        <a:p>
          <a:endParaRPr lang="pl-PL"/>
        </a:p>
      </dgm:t>
    </dgm:pt>
    <dgm:pt modelId="{4DA59893-4ED0-4746-9703-CEA2880AD5E0}" type="sibTrans" cxnId="{29F7BA19-439B-4180-B17C-41289BA31E55}">
      <dgm:prSet/>
      <dgm:spPr/>
      <dgm:t>
        <a:bodyPr/>
        <a:lstStyle/>
        <a:p>
          <a:endParaRPr lang="pl-PL"/>
        </a:p>
      </dgm:t>
    </dgm:pt>
    <dgm:pt modelId="{C8FD8E46-8A1D-494A-B0D0-C8F8C0EEB271}" type="pres">
      <dgm:prSet presAssocID="{D75B51A4-5767-4E65-8AB1-7639647E6AD2}" presName="linear" presStyleCnt="0">
        <dgm:presLayoutVars>
          <dgm:animLvl val="lvl"/>
          <dgm:resizeHandles val="exact"/>
        </dgm:presLayoutVars>
      </dgm:prSet>
      <dgm:spPr/>
    </dgm:pt>
    <dgm:pt modelId="{375C3A5B-C04C-49EF-B978-CA535EDBD68B}" type="pres">
      <dgm:prSet presAssocID="{7901D88D-2542-444F-8028-FB2BF0A5B57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ADF0FFA-1BF0-43F4-B42E-D78FF574C41F}" type="pres">
      <dgm:prSet presAssocID="{7901D88D-2542-444F-8028-FB2BF0A5B57E}" presName="childText" presStyleLbl="revTx" presStyleIdx="0" presStyleCnt="4">
        <dgm:presLayoutVars>
          <dgm:bulletEnabled val="1"/>
        </dgm:presLayoutVars>
      </dgm:prSet>
      <dgm:spPr/>
    </dgm:pt>
    <dgm:pt modelId="{CBC21D83-CE04-46A9-9AF8-F0897ACE8D36}" type="pres">
      <dgm:prSet presAssocID="{052B0A34-7E36-4F67-8DCF-B76398473B6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766110D-8C0F-412B-A80E-15E7959895C1}" type="pres">
      <dgm:prSet presAssocID="{052B0A34-7E36-4F67-8DCF-B76398473B6C}" presName="childText" presStyleLbl="revTx" presStyleIdx="1" presStyleCnt="4">
        <dgm:presLayoutVars>
          <dgm:bulletEnabled val="1"/>
        </dgm:presLayoutVars>
      </dgm:prSet>
      <dgm:spPr/>
    </dgm:pt>
    <dgm:pt modelId="{F398F723-13BB-4D90-8A50-227BBF2C1070}" type="pres">
      <dgm:prSet presAssocID="{16AE7C69-A642-420D-832E-F805A7DE394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97321FF-AFAC-4210-95C6-E7F16DF6A76D}" type="pres">
      <dgm:prSet presAssocID="{16AE7C69-A642-420D-832E-F805A7DE3947}" presName="childText" presStyleLbl="revTx" presStyleIdx="2" presStyleCnt="4">
        <dgm:presLayoutVars>
          <dgm:bulletEnabled val="1"/>
        </dgm:presLayoutVars>
      </dgm:prSet>
      <dgm:spPr/>
    </dgm:pt>
    <dgm:pt modelId="{C9646B90-5875-4CE7-8EB6-8E8E70ADA345}" type="pres">
      <dgm:prSet presAssocID="{4226BACE-E708-4215-BB15-37BB6A82D5E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3EE24F8-DCF7-4B13-85E0-922633B9A45C}" type="pres">
      <dgm:prSet presAssocID="{4226BACE-E708-4215-BB15-37BB6A82D5EE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9F7BA19-439B-4180-B17C-41289BA31E55}" srcId="{4226BACE-E708-4215-BB15-37BB6A82D5EE}" destId="{5BFFABA4-6515-436B-B9EF-0C25A7C802E5}" srcOrd="1" destOrd="0" parTransId="{A99320B5-E2B7-4BAC-8805-C97059F8971F}" sibTransId="{4DA59893-4ED0-4746-9703-CEA2880AD5E0}"/>
    <dgm:cxn modelId="{5DE4EA19-76E7-4DC7-8A6D-1B9C31D19746}" srcId="{16AE7C69-A642-420D-832E-F805A7DE3947}" destId="{8788A677-2E87-4E0D-9781-F9EB600C071A}" srcOrd="0" destOrd="0" parTransId="{939DF7D5-F035-4E31-966B-C23882CAD3A0}" sibTransId="{E96DAD85-2964-4CBB-9289-F4AC7417F686}"/>
    <dgm:cxn modelId="{36FFFB22-EC0D-4A5F-BB79-77494EB9BD7C}" type="presOf" srcId="{D75B51A4-5767-4E65-8AB1-7639647E6AD2}" destId="{C8FD8E46-8A1D-494A-B0D0-C8F8C0EEB271}" srcOrd="0" destOrd="0" presId="urn:microsoft.com/office/officeart/2005/8/layout/vList2"/>
    <dgm:cxn modelId="{D16EAA36-D804-41BA-A966-A160B779D9A0}" type="presOf" srcId="{6C13B387-C9C9-4FDC-AD2A-C83BF3F9169F}" destId="{13EE24F8-DCF7-4B13-85E0-922633B9A45C}" srcOrd="0" destOrd="0" presId="urn:microsoft.com/office/officeart/2005/8/layout/vList2"/>
    <dgm:cxn modelId="{0B221E61-E2CB-4A60-8E1B-864728497010}" type="presOf" srcId="{4226BACE-E708-4215-BB15-37BB6A82D5EE}" destId="{C9646B90-5875-4CE7-8EB6-8E8E70ADA345}" srcOrd="0" destOrd="0" presId="urn:microsoft.com/office/officeart/2005/8/layout/vList2"/>
    <dgm:cxn modelId="{A266A167-CA21-45BC-98B7-F219C6579AC2}" type="presOf" srcId="{2A3783CB-4A1B-4818-B640-80D4EED0FA29}" destId="{A766110D-8C0F-412B-A80E-15E7959895C1}" srcOrd="0" destOrd="1" presId="urn:microsoft.com/office/officeart/2005/8/layout/vList2"/>
    <dgm:cxn modelId="{85F1A767-FE96-4B2F-92D3-EF12DBA62C1D}" srcId="{4226BACE-E708-4215-BB15-37BB6A82D5EE}" destId="{6C13B387-C9C9-4FDC-AD2A-C83BF3F9169F}" srcOrd="0" destOrd="0" parTransId="{A151B4EA-F60C-4EBA-9FEE-59D98EE4C1AF}" sibTransId="{9C8BC96F-0ADD-48D6-9173-88129AFC92C3}"/>
    <dgm:cxn modelId="{CB6E1C71-87CC-4156-8EDC-285710F80233}" type="presOf" srcId="{42E8C92B-D2A3-4249-9644-41115F01B477}" destId="{8ADF0FFA-1BF0-43F4-B42E-D78FF574C41F}" srcOrd="0" destOrd="0" presId="urn:microsoft.com/office/officeart/2005/8/layout/vList2"/>
    <dgm:cxn modelId="{46A6F955-D24B-4215-8C55-B9B750B09F3A}" type="presOf" srcId="{7901D88D-2542-444F-8028-FB2BF0A5B57E}" destId="{375C3A5B-C04C-49EF-B978-CA535EDBD68B}" srcOrd="0" destOrd="0" presId="urn:microsoft.com/office/officeart/2005/8/layout/vList2"/>
    <dgm:cxn modelId="{E47EC080-D641-4233-9341-42E453EF69C2}" type="presOf" srcId="{16AE7C69-A642-420D-832E-F805A7DE3947}" destId="{F398F723-13BB-4D90-8A50-227BBF2C1070}" srcOrd="0" destOrd="0" presId="urn:microsoft.com/office/officeart/2005/8/layout/vList2"/>
    <dgm:cxn modelId="{1E61BF88-B95E-4BB3-9987-91CBCA7D2967}" srcId="{D75B51A4-5767-4E65-8AB1-7639647E6AD2}" destId="{052B0A34-7E36-4F67-8DCF-B76398473B6C}" srcOrd="1" destOrd="0" parTransId="{1FF2DD40-9784-49F4-B148-03268B2AD32E}" sibTransId="{28817033-A09E-4343-8D56-CF51B462501C}"/>
    <dgm:cxn modelId="{2BCC118A-4599-4FE4-925A-293FE609C6FD}" type="presOf" srcId="{999B3FC8-1633-404E-83EE-103F820E89B9}" destId="{597321FF-AFAC-4210-95C6-E7F16DF6A76D}" srcOrd="0" destOrd="1" presId="urn:microsoft.com/office/officeart/2005/8/layout/vList2"/>
    <dgm:cxn modelId="{19BBFA8B-B663-4218-8112-3ED137D70508}" type="presOf" srcId="{052B0A34-7E36-4F67-8DCF-B76398473B6C}" destId="{CBC21D83-CE04-46A9-9AF8-F0897ACE8D36}" srcOrd="0" destOrd="0" presId="urn:microsoft.com/office/officeart/2005/8/layout/vList2"/>
    <dgm:cxn modelId="{B7DD3993-28C3-40B9-89B4-E2543665510D}" srcId="{052B0A34-7E36-4F67-8DCF-B76398473B6C}" destId="{2A3783CB-4A1B-4818-B640-80D4EED0FA29}" srcOrd="1" destOrd="0" parTransId="{1CF2F844-26D6-4282-A411-0CB1CF833631}" sibTransId="{7E703337-835A-41C2-AE9A-8D85227C3865}"/>
    <dgm:cxn modelId="{6B786EB3-C7E4-460C-A890-B307647AE6F2}" type="presOf" srcId="{5BFFABA4-6515-436B-B9EF-0C25A7C802E5}" destId="{13EE24F8-DCF7-4B13-85E0-922633B9A45C}" srcOrd="0" destOrd="1" presId="urn:microsoft.com/office/officeart/2005/8/layout/vList2"/>
    <dgm:cxn modelId="{03A29DBF-BDA2-4B78-A74F-637AE9564DF6}" type="presOf" srcId="{DF30556A-B8D6-4964-A83B-462476EBAA6D}" destId="{A766110D-8C0F-412B-A80E-15E7959895C1}" srcOrd="0" destOrd="0" presId="urn:microsoft.com/office/officeart/2005/8/layout/vList2"/>
    <dgm:cxn modelId="{52AB4CC0-B60A-4F87-A034-A00C831685AC}" type="presOf" srcId="{8788A677-2E87-4E0D-9781-F9EB600C071A}" destId="{597321FF-AFAC-4210-95C6-E7F16DF6A76D}" srcOrd="0" destOrd="0" presId="urn:microsoft.com/office/officeart/2005/8/layout/vList2"/>
    <dgm:cxn modelId="{CED310D1-9AC7-4199-B638-9197F1ABE913}" srcId="{052B0A34-7E36-4F67-8DCF-B76398473B6C}" destId="{DF30556A-B8D6-4964-A83B-462476EBAA6D}" srcOrd="0" destOrd="0" parTransId="{03B82C96-28FE-44E4-B0C4-0E3BF63AD938}" sibTransId="{BDC89703-2846-4B1D-A93A-11B9DA8168C0}"/>
    <dgm:cxn modelId="{07B19CDA-724B-47F8-9D7F-577DF99A37ED}" srcId="{D75B51A4-5767-4E65-8AB1-7639647E6AD2}" destId="{7901D88D-2542-444F-8028-FB2BF0A5B57E}" srcOrd="0" destOrd="0" parTransId="{BD2DFBAF-007E-4389-A53C-E12A522AB1C8}" sibTransId="{AEE6B7C2-3BF2-4C92-8C79-053E222C2B5D}"/>
    <dgm:cxn modelId="{F64732DD-A782-426F-B2D4-BB814F945738}" srcId="{D75B51A4-5767-4E65-8AB1-7639647E6AD2}" destId="{4226BACE-E708-4215-BB15-37BB6A82D5EE}" srcOrd="3" destOrd="0" parTransId="{68344F62-E576-4225-9ADC-F3D52A3619E5}" sibTransId="{45273E82-6A44-4363-9D31-3C5EEFF0B602}"/>
    <dgm:cxn modelId="{F13657E1-C45E-4E89-811A-90CE436CBD20}" srcId="{D75B51A4-5767-4E65-8AB1-7639647E6AD2}" destId="{16AE7C69-A642-420D-832E-F805A7DE3947}" srcOrd="2" destOrd="0" parTransId="{18F8AD5C-100F-4201-B43B-AE299B44F83B}" sibTransId="{D53E3051-EDFB-4E54-B1A0-D3A02DA6F941}"/>
    <dgm:cxn modelId="{6AEA23F2-F93F-4251-936D-BD745D5CDD90}" srcId="{16AE7C69-A642-420D-832E-F805A7DE3947}" destId="{999B3FC8-1633-404E-83EE-103F820E89B9}" srcOrd="1" destOrd="0" parTransId="{BE574B38-B5D5-4AA1-875B-46D7A460050B}" sibTransId="{D6560589-BFC6-4480-8B19-AAD3B99E6D5B}"/>
    <dgm:cxn modelId="{DE8C3BF7-F127-4E56-B9C7-D2565632DAF5}" srcId="{7901D88D-2542-444F-8028-FB2BF0A5B57E}" destId="{42E8C92B-D2A3-4249-9644-41115F01B477}" srcOrd="0" destOrd="0" parTransId="{4B6BC47D-87EA-4142-9B3A-CC28AF004D57}" sibTransId="{9151340A-AD14-496B-B3AC-C58C12EB4047}"/>
    <dgm:cxn modelId="{A456EB4D-931B-4C3E-9D5F-5E07D7593847}" type="presParOf" srcId="{C8FD8E46-8A1D-494A-B0D0-C8F8C0EEB271}" destId="{375C3A5B-C04C-49EF-B978-CA535EDBD68B}" srcOrd="0" destOrd="0" presId="urn:microsoft.com/office/officeart/2005/8/layout/vList2"/>
    <dgm:cxn modelId="{D946D241-240D-4041-B7A0-434CB651AEC4}" type="presParOf" srcId="{C8FD8E46-8A1D-494A-B0D0-C8F8C0EEB271}" destId="{8ADF0FFA-1BF0-43F4-B42E-D78FF574C41F}" srcOrd="1" destOrd="0" presId="urn:microsoft.com/office/officeart/2005/8/layout/vList2"/>
    <dgm:cxn modelId="{B816679D-C622-4E95-8F0F-776F47813476}" type="presParOf" srcId="{C8FD8E46-8A1D-494A-B0D0-C8F8C0EEB271}" destId="{CBC21D83-CE04-46A9-9AF8-F0897ACE8D36}" srcOrd="2" destOrd="0" presId="urn:microsoft.com/office/officeart/2005/8/layout/vList2"/>
    <dgm:cxn modelId="{69CED4BA-468E-40A8-8100-C274E2A111FB}" type="presParOf" srcId="{C8FD8E46-8A1D-494A-B0D0-C8F8C0EEB271}" destId="{A766110D-8C0F-412B-A80E-15E7959895C1}" srcOrd="3" destOrd="0" presId="urn:microsoft.com/office/officeart/2005/8/layout/vList2"/>
    <dgm:cxn modelId="{E8006AB0-0F6B-43E7-ACF0-A4F782426E8F}" type="presParOf" srcId="{C8FD8E46-8A1D-494A-B0D0-C8F8C0EEB271}" destId="{F398F723-13BB-4D90-8A50-227BBF2C1070}" srcOrd="4" destOrd="0" presId="urn:microsoft.com/office/officeart/2005/8/layout/vList2"/>
    <dgm:cxn modelId="{AAF1E371-B054-4C58-A7E5-4E94932A2EBE}" type="presParOf" srcId="{C8FD8E46-8A1D-494A-B0D0-C8F8C0EEB271}" destId="{597321FF-AFAC-4210-95C6-E7F16DF6A76D}" srcOrd="5" destOrd="0" presId="urn:microsoft.com/office/officeart/2005/8/layout/vList2"/>
    <dgm:cxn modelId="{7D3FB1E1-C3EE-478A-B5AE-10C5321F0911}" type="presParOf" srcId="{C8FD8E46-8A1D-494A-B0D0-C8F8C0EEB271}" destId="{C9646B90-5875-4CE7-8EB6-8E8E70ADA345}" srcOrd="6" destOrd="0" presId="urn:microsoft.com/office/officeart/2005/8/layout/vList2"/>
    <dgm:cxn modelId="{1EED01D4-9321-485F-BBB5-959D2B311086}" type="presParOf" srcId="{C8FD8E46-8A1D-494A-B0D0-C8F8C0EEB271}" destId="{13EE24F8-DCF7-4B13-85E0-922633B9A45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BD6AD7A-14D6-42B9-9150-832E34613D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0F514514-D36C-4EF5-B363-E88DB16CED87}">
      <dgm:prSet/>
      <dgm:spPr/>
      <dgm:t>
        <a:bodyPr/>
        <a:lstStyle/>
        <a:p>
          <a:r>
            <a:rPr lang="pl-PL"/>
            <a:t>Włączanie uczestników</a:t>
          </a:r>
        </a:p>
      </dgm:t>
    </dgm:pt>
    <dgm:pt modelId="{BB5A79B3-4A8E-4CDC-B9A7-6D3A5A79D217}" type="parTrans" cxnId="{D4F46A0C-66A6-4604-8451-69DFD0848721}">
      <dgm:prSet/>
      <dgm:spPr/>
      <dgm:t>
        <a:bodyPr/>
        <a:lstStyle/>
        <a:p>
          <a:endParaRPr lang="pl-PL"/>
        </a:p>
      </dgm:t>
    </dgm:pt>
    <dgm:pt modelId="{3C2C7A19-5496-4A32-A297-F86319919C01}" type="sibTrans" cxnId="{D4F46A0C-66A6-4604-8451-69DFD0848721}">
      <dgm:prSet/>
      <dgm:spPr/>
      <dgm:t>
        <a:bodyPr/>
        <a:lstStyle/>
        <a:p>
          <a:endParaRPr lang="pl-PL"/>
        </a:p>
      </dgm:t>
    </dgm:pt>
    <dgm:pt modelId="{C1BBCACE-BAB8-431E-AEBF-9C24941AA4D8}">
      <dgm:prSet/>
      <dgm:spPr/>
      <dgm:t>
        <a:bodyPr/>
        <a:lstStyle/>
        <a:p>
          <a:r>
            <a:rPr lang="pl-PL"/>
            <a:t>Bierzesz udział w dyskusji, zachęcasz uczniów do udziału w ćwiczeniach (podajesz ich cel i korzyści z udziału),</a:t>
          </a:r>
        </a:p>
      </dgm:t>
    </dgm:pt>
    <dgm:pt modelId="{34554ADC-2D30-4949-8BBB-1A114454C286}" type="parTrans" cxnId="{3A9BDE71-B599-4B92-9B35-35E9D21524BB}">
      <dgm:prSet/>
      <dgm:spPr/>
      <dgm:t>
        <a:bodyPr/>
        <a:lstStyle/>
        <a:p>
          <a:endParaRPr lang="pl-PL"/>
        </a:p>
      </dgm:t>
    </dgm:pt>
    <dgm:pt modelId="{AF032908-2ADF-456A-ADC8-F0D78510C4CD}" type="sibTrans" cxnId="{3A9BDE71-B599-4B92-9B35-35E9D21524BB}">
      <dgm:prSet/>
      <dgm:spPr/>
      <dgm:t>
        <a:bodyPr/>
        <a:lstStyle/>
        <a:p>
          <a:endParaRPr lang="pl-PL"/>
        </a:p>
      </dgm:t>
    </dgm:pt>
    <dgm:pt modelId="{50142F79-10F0-43FA-9CD5-F9D369824B21}">
      <dgm:prSet/>
      <dgm:spPr/>
      <dgm:t>
        <a:bodyPr/>
        <a:lstStyle/>
        <a:p>
          <a:r>
            <a:rPr lang="pl-PL"/>
            <a:t>Dajesz możliwość wyboru ćwiczenia (udziału). </a:t>
          </a:r>
        </a:p>
      </dgm:t>
    </dgm:pt>
    <dgm:pt modelId="{D6663AE5-5951-4FDD-9F05-5BADF48DB79F}" type="parTrans" cxnId="{2760877B-68F7-412B-BA8E-06B5BC400690}">
      <dgm:prSet/>
      <dgm:spPr/>
      <dgm:t>
        <a:bodyPr/>
        <a:lstStyle/>
        <a:p>
          <a:endParaRPr lang="pl-PL"/>
        </a:p>
      </dgm:t>
    </dgm:pt>
    <dgm:pt modelId="{37D08ACF-3D9C-42BB-8371-D56CEC6D6FE1}" type="sibTrans" cxnId="{2760877B-68F7-412B-BA8E-06B5BC400690}">
      <dgm:prSet/>
      <dgm:spPr/>
      <dgm:t>
        <a:bodyPr/>
        <a:lstStyle/>
        <a:p>
          <a:endParaRPr lang="pl-PL"/>
        </a:p>
      </dgm:t>
    </dgm:pt>
    <dgm:pt modelId="{A29F9DD3-CDBE-41CB-8B87-370DA2CB641A}">
      <dgm:prSet/>
      <dgm:spPr/>
      <dgm:t>
        <a:bodyPr/>
        <a:lstStyle/>
        <a:p>
          <a:r>
            <a:rPr lang="pl-PL"/>
            <a:t>Prawo do bycia pominiętym</a:t>
          </a:r>
        </a:p>
      </dgm:t>
    </dgm:pt>
    <dgm:pt modelId="{31FDC792-7800-4AD5-851D-07BD08A0217F}" type="parTrans" cxnId="{5261F078-397A-499D-9A3B-E12F2FCBFF74}">
      <dgm:prSet/>
      <dgm:spPr/>
      <dgm:t>
        <a:bodyPr/>
        <a:lstStyle/>
        <a:p>
          <a:endParaRPr lang="pl-PL"/>
        </a:p>
      </dgm:t>
    </dgm:pt>
    <dgm:pt modelId="{FFCF6A0A-18A3-4740-9E8F-C1BFB4735A43}" type="sibTrans" cxnId="{5261F078-397A-499D-9A3B-E12F2FCBFF74}">
      <dgm:prSet/>
      <dgm:spPr/>
      <dgm:t>
        <a:bodyPr/>
        <a:lstStyle/>
        <a:p>
          <a:endParaRPr lang="pl-PL"/>
        </a:p>
      </dgm:t>
    </dgm:pt>
    <dgm:pt modelId="{34D715AA-F94B-4033-A6E6-29D422D42E39}">
      <dgm:prSet/>
      <dgm:spPr/>
      <dgm:t>
        <a:bodyPr/>
        <a:lstStyle/>
        <a:p>
          <a:r>
            <a:rPr lang="pl-PL"/>
            <a:t>Pytając o osobiste doświadczenia, myśli, uczucia pamiętaj, że uczeń ma prawo odmówić odpowiedzi (sam decyduje). </a:t>
          </a:r>
        </a:p>
      </dgm:t>
    </dgm:pt>
    <dgm:pt modelId="{256E7711-5084-4363-A1A8-39344090BE5F}" type="parTrans" cxnId="{DF844269-5781-4E22-8EDB-20053BCF60C5}">
      <dgm:prSet/>
      <dgm:spPr/>
      <dgm:t>
        <a:bodyPr/>
        <a:lstStyle/>
        <a:p>
          <a:endParaRPr lang="pl-PL"/>
        </a:p>
      </dgm:t>
    </dgm:pt>
    <dgm:pt modelId="{C28C6DA3-D0A9-422A-8E5D-091483ED2766}" type="sibTrans" cxnId="{DF844269-5781-4E22-8EDB-20053BCF60C5}">
      <dgm:prSet/>
      <dgm:spPr/>
      <dgm:t>
        <a:bodyPr/>
        <a:lstStyle/>
        <a:p>
          <a:endParaRPr lang="pl-PL"/>
        </a:p>
      </dgm:t>
    </dgm:pt>
    <dgm:pt modelId="{600187BA-350C-4D0F-BF15-E29BE44A2039}">
      <dgm:prSet/>
      <dgm:spPr/>
      <dgm:t>
        <a:bodyPr/>
        <a:lstStyle/>
        <a:p>
          <a:r>
            <a:rPr lang="pl-PL"/>
            <a:t>Cisza</a:t>
          </a:r>
        </a:p>
      </dgm:t>
    </dgm:pt>
    <dgm:pt modelId="{CE389575-D3D7-472A-AA85-E1D38EBE6E13}" type="parTrans" cxnId="{B9D61199-0F2C-4BD7-BBC7-61EABE9FB0FA}">
      <dgm:prSet/>
      <dgm:spPr/>
      <dgm:t>
        <a:bodyPr/>
        <a:lstStyle/>
        <a:p>
          <a:endParaRPr lang="pl-PL"/>
        </a:p>
      </dgm:t>
    </dgm:pt>
    <dgm:pt modelId="{B26362E2-0DBB-47E3-84E8-9330AAD16733}" type="sibTrans" cxnId="{B9D61199-0F2C-4BD7-BBC7-61EABE9FB0FA}">
      <dgm:prSet/>
      <dgm:spPr/>
      <dgm:t>
        <a:bodyPr/>
        <a:lstStyle/>
        <a:p>
          <a:endParaRPr lang="pl-PL"/>
        </a:p>
      </dgm:t>
    </dgm:pt>
    <dgm:pt modelId="{91F85D0C-DCC1-469A-9DC4-6EE587870A20}">
      <dgm:prSet/>
      <dgm:spPr/>
      <dgm:t>
        <a:bodyPr/>
        <a:lstStyle/>
        <a:p>
          <a:r>
            <a:rPr lang="pl-PL"/>
            <a:t>Poczekaj kilkadziesiąt sekund, „nie zagaduj” ciszy (trudne pytania wymagają namysłu),</a:t>
          </a:r>
        </a:p>
      </dgm:t>
    </dgm:pt>
    <dgm:pt modelId="{6CE5D07B-462C-4744-AFB1-BB14AB7231C3}" type="parTrans" cxnId="{2474DE4A-57C2-4B48-8C38-E1A279008AEA}">
      <dgm:prSet/>
      <dgm:spPr/>
      <dgm:t>
        <a:bodyPr/>
        <a:lstStyle/>
        <a:p>
          <a:endParaRPr lang="pl-PL"/>
        </a:p>
      </dgm:t>
    </dgm:pt>
    <dgm:pt modelId="{DA2FD4B6-7CB2-4C58-AA01-6BB69817EC48}" type="sibTrans" cxnId="{2474DE4A-57C2-4B48-8C38-E1A279008AEA}">
      <dgm:prSet/>
      <dgm:spPr/>
      <dgm:t>
        <a:bodyPr/>
        <a:lstStyle/>
        <a:p>
          <a:endParaRPr lang="pl-PL"/>
        </a:p>
      </dgm:t>
    </dgm:pt>
    <dgm:pt modelId="{84916041-1CDF-4E1A-B177-E782A6CD7379}">
      <dgm:prSet/>
      <dgm:spPr/>
      <dgm:t>
        <a:bodyPr/>
        <a:lstStyle/>
        <a:p>
          <a:r>
            <a:rPr lang="pl-PL"/>
            <a:t>Zapytaj, co się dzieje, dlaczego milczą?</a:t>
          </a:r>
        </a:p>
      </dgm:t>
    </dgm:pt>
    <dgm:pt modelId="{8ADE7400-A653-42EC-945E-53B81BB637CF}" type="parTrans" cxnId="{07811CD5-BD10-423C-801A-0F47F15EF998}">
      <dgm:prSet/>
      <dgm:spPr/>
      <dgm:t>
        <a:bodyPr/>
        <a:lstStyle/>
        <a:p>
          <a:endParaRPr lang="pl-PL"/>
        </a:p>
      </dgm:t>
    </dgm:pt>
    <dgm:pt modelId="{F1075036-3A32-40F5-81AD-0AFCC1F2C098}" type="sibTrans" cxnId="{07811CD5-BD10-423C-801A-0F47F15EF998}">
      <dgm:prSet/>
      <dgm:spPr/>
      <dgm:t>
        <a:bodyPr/>
        <a:lstStyle/>
        <a:p>
          <a:endParaRPr lang="pl-PL"/>
        </a:p>
      </dgm:t>
    </dgm:pt>
    <dgm:pt modelId="{AEBA586A-B00E-4B9E-8E07-61291F333BF7}">
      <dgm:prSet/>
      <dgm:spPr/>
      <dgm:t>
        <a:bodyPr/>
        <a:lstStyle/>
        <a:p>
          <a:r>
            <a:rPr lang="pl-PL"/>
            <a:t>Pomilcz razem z uczniami.</a:t>
          </a:r>
        </a:p>
      </dgm:t>
    </dgm:pt>
    <dgm:pt modelId="{992EE6F9-9DF0-42F4-BE6A-DDF2E0725C13}" type="parTrans" cxnId="{2F88C226-A7FA-4351-9CB2-D60FF83DCC83}">
      <dgm:prSet/>
      <dgm:spPr/>
      <dgm:t>
        <a:bodyPr/>
        <a:lstStyle/>
        <a:p>
          <a:endParaRPr lang="pl-PL"/>
        </a:p>
      </dgm:t>
    </dgm:pt>
    <dgm:pt modelId="{8636E506-A145-47FA-8422-29C9B89559B6}" type="sibTrans" cxnId="{2F88C226-A7FA-4351-9CB2-D60FF83DCC83}">
      <dgm:prSet/>
      <dgm:spPr/>
      <dgm:t>
        <a:bodyPr/>
        <a:lstStyle/>
        <a:p>
          <a:endParaRPr lang="pl-PL"/>
        </a:p>
      </dgm:t>
    </dgm:pt>
    <dgm:pt modelId="{05F1A4CF-EEB6-4261-952C-7CAA556DD5A5}">
      <dgm:prSet/>
      <dgm:spPr/>
      <dgm:t>
        <a:bodyPr/>
        <a:lstStyle/>
        <a:p>
          <a:r>
            <a:rPr lang="pl-PL"/>
            <a:t>Wartości </a:t>
          </a:r>
        </a:p>
      </dgm:t>
    </dgm:pt>
    <dgm:pt modelId="{8F0CC025-12BA-4BD8-982F-D71E7550C681}" type="parTrans" cxnId="{7728590D-10D6-4D1B-AA0D-C7F073D5DDF3}">
      <dgm:prSet/>
      <dgm:spPr/>
      <dgm:t>
        <a:bodyPr/>
        <a:lstStyle/>
        <a:p>
          <a:endParaRPr lang="pl-PL"/>
        </a:p>
      </dgm:t>
    </dgm:pt>
    <dgm:pt modelId="{20C3C9EB-BD6E-4EE6-9024-8225EA58E89D}" type="sibTrans" cxnId="{7728590D-10D6-4D1B-AA0D-C7F073D5DDF3}">
      <dgm:prSet/>
      <dgm:spPr/>
      <dgm:t>
        <a:bodyPr/>
        <a:lstStyle/>
        <a:p>
          <a:endParaRPr lang="pl-PL"/>
        </a:p>
      </dgm:t>
    </dgm:pt>
    <dgm:pt modelId="{D09912F1-701D-4954-9871-BA6C918F008D}">
      <dgm:prSet/>
      <dgm:spPr/>
      <dgm:t>
        <a:bodyPr/>
        <a:lstStyle/>
        <a:p>
          <a:r>
            <a:rPr lang="pl-PL"/>
            <a:t>Szanuj wartości prezentowane przez uczniów (rodziców), jeśli wyznajesz inne – możesz o tym rozmawiać, pilnując, aby nikogo nie urazić.</a:t>
          </a:r>
        </a:p>
      </dgm:t>
    </dgm:pt>
    <dgm:pt modelId="{36611E02-4160-402C-84C9-A9F658B51DE2}" type="parTrans" cxnId="{FD5F3BB7-95CF-4BDA-A857-B1F4F0A661E0}">
      <dgm:prSet/>
      <dgm:spPr/>
      <dgm:t>
        <a:bodyPr/>
        <a:lstStyle/>
        <a:p>
          <a:endParaRPr lang="pl-PL"/>
        </a:p>
      </dgm:t>
    </dgm:pt>
    <dgm:pt modelId="{FBD5995E-0EFB-4629-A478-1B904D99E90E}" type="sibTrans" cxnId="{FD5F3BB7-95CF-4BDA-A857-B1F4F0A661E0}">
      <dgm:prSet/>
      <dgm:spPr/>
      <dgm:t>
        <a:bodyPr/>
        <a:lstStyle/>
        <a:p>
          <a:endParaRPr lang="pl-PL"/>
        </a:p>
      </dgm:t>
    </dgm:pt>
    <dgm:pt modelId="{65B7E2A4-32CF-48F1-98EA-06021BE4919C}" type="pres">
      <dgm:prSet presAssocID="{1BD6AD7A-14D6-42B9-9150-832E34613D70}" presName="linear" presStyleCnt="0">
        <dgm:presLayoutVars>
          <dgm:animLvl val="lvl"/>
          <dgm:resizeHandles val="exact"/>
        </dgm:presLayoutVars>
      </dgm:prSet>
      <dgm:spPr/>
    </dgm:pt>
    <dgm:pt modelId="{4F17539A-962C-4245-9C83-DA09D791CD59}" type="pres">
      <dgm:prSet presAssocID="{0F514514-D36C-4EF5-B363-E88DB16CED8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5468DCE-25C5-4162-B601-DF9B7DCEA5FA}" type="pres">
      <dgm:prSet presAssocID="{0F514514-D36C-4EF5-B363-E88DB16CED87}" presName="childText" presStyleLbl="revTx" presStyleIdx="0" presStyleCnt="4">
        <dgm:presLayoutVars>
          <dgm:bulletEnabled val="1"/>
        </dgm:presLayoutVars>
      </dgm:prSet>
      <dgm:spPr/>
    </dgm:pt>
    <dgm:pt modelId="{A3C5C461-EE7F-448B-BC1E-630C56C6CECF}" type="pres">
      <dgm:prSet presAssocID="{A29F9DD3-CDBE-41CB-8B87-370DA2CB641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014A70A-90C1-4483-BF48-AE7551438C4B}" type="pres">
      <dgm:prSet presAssocID="{A29F9DD3-CDBE-41CB-8B87-370DA2CB641A}" presName="childText" presStyleLbl="revTx" presStyleIdx="1" presStyleCnt="4">
        <dgm:presLayoutVars>
          <dgm:bulletEnabled val="1"/>
        </dgm:presLayoutVars>
      </dgm:prSet>
      <dgm:spPr/>
    </dgm:pt>
    <dgm:pt modelId="{3C073865-8F8D-4E1E-851D-7D438BD3308C}" type="pres">
      <dgm:prSet presAssocID="{600187BA-350C-4D0F-BF15-E29BE44A203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159FD61-5123-4EC4-8B63-523C8B3AA158}" type="pres">
      <dgm:prSet presAssocID="{600187BA-350C-4D0F-BF15-E29BE44A2039}" presName="childText" presStyleLbl="revTx" presStyleIdx="2" presStyleCnt="4">
        <dgm:presLayoutVars>
          <dgm:bulletEnabled val="1"/>
        </dgm:presLayoutVars>
      </dgm:prSet>
      <dgm:spPr/>
    </dgm:pt>
    <dgm:pt modelId="{71F508F8-1A7B-4F36-BC13-4553E6784EFA}" type="pres">
      <dgm:prSet presAssocID="{05F1A4CF-EEB6-4261-952C-7CAA556DD5A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BBD684C-5AEB-48CF-A7C6-A1CA5D55F095}" type="pres">
      <dgm:prSet presAssocID="{05F1A4CF-EEB6-4261-952C-7CAA556DD5A5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B977209-180A-4D10-A353-3071A700DEAA}" type="presOf" srcId="{AEBA586A-B00E-4B9E-8E07-61291F333BF7}" destId="{4159FD61-5123-4EC4-8B63-523C8B3AA158}" srcOrd="0" destOrd="2" presId="urn:microsoft.com/office/officeart/2005/8/layout/vList2"/>
    <dgm:cxn modelId="{D4F46A0C-66A6-4604-8451-69DFD0848721}" srcId="{1BD6AD7A-14D6-42B9-9150-832E34613D70}" destId="{0F514514-D36C-4EF5-B363-E88DB16CED87}" srcOrd="0" destOrd="0" parTransId="{BB5A79B3-4A8E-4CDC-B9A7-6D3A5A79D217}" sibTransId="{3C2C7A19-5496-4A32-A297-F86319919C01}"/>
    <dgm:cxn modelId="{7728590D-10D6-4D1B-AA0D-C7F073D5DDF3}" srcId="{1BD6AD7A-14D6-42B9-9150-832E34613D70}" destId="{05F1A4CF-EEB6-4261-952C-7CAA556DD5A5}" srcOrd="3" destOrd="0" parTransId="{8F0CC025-12BA-4BD8-982F-D71E7550C681}" sibTransId="{20C3C9EB-BD6E-4EE6-9024-8225EA58E89D}"/>
    <dgm:cxn modelId="{61145820-1948-49E6-AA70-49A9E7CE014B}" type="presOf" srcId="{50142F79-10F0-43FA-9CD5-F9D369824B21}" destId="{A5468DCE-25C5-4162-B601-DF9B7DCEA5FA}" srcOrd="0" destOrd="1" presId="urn:microsoft.com/office/officeart/2005/8/layout/vList2"/>
    <dgm:cxn modelId="{2F88C226-A7FA-4351-9CB2-D60FF83DCC83}" srcId="{600187BA-350C-4D0F-BF15-E29BE44A2039}" destId="{AEBA586A-B00E-4B9E-8E07-61291F333BF7}" srcOrd="2" destOrd="0" parTransId="{992EE6F9-9DF0-42F4-BE6A-DDF2E0725C13}" sibTransId="{8636E506-A145-47FA-8422-29C9B89559B6}"/>
    <dgm:cxn modelId="{EB04C331-62CA-475A-9393-86F6E3448A9A}" type="presOf" srcId="{91F85D0C-DCC1-469A-9DC4-6EE587870A20}" destId="{4159FD61-5123-4EC4-8B63-523C8B3AA158}" srcOrd="0" destOrd="0" presId="urn:microsoft.com/office/officeart/2005/8/layout/vList2"/>
    <dgm:cxn modelId="{2347E041-32CC-4317-896D-B1AB73B54272}" type="presOf" srcId="{84916041-1CDF-4E1A-B177-E782A6CD7379}" destId="{4159FD61-5123-4EC4-8B63-523C8B3AA158}" srcOrd="0" destOrd="1" presId="urn:microsoft.com/office/officeart/2005/8/layout/vList2"/>
    <dgm:cxn modelId="{DF844269-5781-4E22-8EDB-20053BCF60C5}" srcId="{A29F9DD3-CDBE-41CB-8B87-370DA2CB641A}" destId="{34D715AA-F94B-4033-A6E6-29D422D42E39}" srcOrd="0" destOrd="0" parTransId="{256E7711-5084-4363-A1A8-39344090BE5F}" sibTransId="{C28C6DA3-D0A9-422A-8E5D-091483ED2766}"/>
    <dgm:cxn modelId="{2474DE4A-57C2-4B48-8C38-E1A279008AEA}" srcId="{600187BA-350C-4D0F-BF15-E29BE44A2039}" destId="{91F85D0C-DCC1-469A-9DC4-6EE587870A20}" srcOrd="0" destOrd="0" parTransId="{6CE5D07B-462C-4744-AFB1-BB14AB7231C3}" sibTransId="{DA2FD4B6-7CB2-4C58-AA01-6BB69817EC48}"/>
    <dgm:cxn modelId="{2140A16B-DF3B-4F57-8CC8-0D4CAEDA3076}" type="presOf" srcId="{05F1A4CF-EEB6-4261-952C-7CAA556DD5A5}" destId="{71F508F8-1A7B-4F36-BC13-4553E6784EFA}" srcOrd="0" destOrd="0" presId="urn:microsoft.com/office/officeart/2005/8/layout/vList2"/>
    <dgm:cxn modelId="{3A9BDE71-B599-4B92-9B35-35E9D21524BB}" srcId="{0F514514-D36C-4EF5-B363-E88DB16CED87}" destId="{C1BBCACE-BAB8-431E-AEBF-9C24941AA4D8}" srcOrd="0" destOrd="0" parTransId="{34554ADC-2D30-4949-8BBB-1A114454C286}" sibTransId="{AF032908-2ADF-456A-ADC8-F0D78510C4CD}"/>
    <dgm:cxn modelId="{5261F078-397A-499D-9A3B-E12F2FCBFF74}" srcId="{1BD6AD7A-14D6-42B9-9150-832E34613D70}" destId="{A29F9DD3-CDBE-41CB-8B87-370DA2CB641A}" srcOrd="1" destOrd="0" parTransId="{31FDC792-7800-4AD5-851D-07BD08A0217F}" sibTransId="{FFCF6A0A-18A3-4740-9E8F-C1BFB4735A43}"/>
    <dgm:cxn modelId="{2760877B-68F7-412B-BA8E-06B5BC400690}" srcId="{0F514514-D36C-4EF5-B363-E88DB16CED87}" destId="{50142F79-10F0-43FA-9CD5-F9D369824B21}" srcOrd="1" destOrd="0" parTransId="{D6663AE5-5951-4FDD-9F05-5BADF48DB79F}" sibTransId="{37D08ACF-3D9C-42BB-8371-D56CEC6D6FE1}"/>
    <dgm:cxn modelId="{F77FC980-6A48-4980-8B7F-D2A891F7A273}" type="presOf" srcId="{600187BA-350C-4D0F-BF15-E29BE44A2039}" destId="{3C073865-8F8D-4E1E-851D-7D438BD3308C}" srcOrd="0" destOrd="0" presId="urn:microsoft.com/office/officeart/2005/8/layout/vList2"/>
    <dgm:cxn modelId="{45036E84-46CA-469E-A040-380ABD6C62F8}" type="presOf" srcId="{C1BBCACE-BAB8-431E-AEBF-9C24941AA4D8}" destId="{A5468DCE-25C5-4162-B601-DF9B7DCEA5FA}" srcOrd="0" destOrd="0" presId="urn:microsoft.com/office/officeart/2005/8/layout/vList2"/>
    <dgm:cxn modelId="{B9D61199-0F2C-4BD7-BBC7-61EABE9FB0FA}" srcId="{1BD6AD7A-14D6-42B9-9150-832E34613D70}" destId="{600187BA-350C-4D0F-BF15-E29BE44A2039}" srcOrd="2" destOrd="0" parTransId="{CE389575-D3D7-472A-AA85-E1D38EBE6E13}" sibTransId="{B26362E2-0DBB-47E3-84E8-9330AAD16733}"/>
    <dgm:cxn modelId="{FB67A99A-3C9B-4EAD-91C6-0CF2238E5879}" type="presOf" srcId="{34D715AA-F94B-4033-A6E6-29D422D42E39}" destId="{B014A70A-90C1-4483-BF48-AE7551438C4B}" srcOrd="0" destOrd="0" presId="urn:microsoft.com/office/officeart/2005/8/layout/vList2"/>
    <dgm:cxn modelId="{F6C2D2AB-A27A-4858-B5E4-5833B1089703}" type="presOf" srcId="{0F514514-D36C-4EF5-B363-E88DB16CED87}" destId="{4F17539A-962C-4245-9C83-DA09D791CD59}" srcOrd="0" destOrd="0" presId="urn:microsoft.com/office/officeart/2005/8/layout/vList2"/>
    <dgm:cxn modelId="{FD5F3BB7-95CF-4BDA-A857-B1F4F0A661E0}" srcId="{05F1A4CF-EEB6-4261-952C-7CAA556DD5A5}" destId="{D09912F1-701D-4954-9871-BA6C918F008D}" srcOrd="0" destOrd="0" parTransId="{36611E02-4160-402C-84C9-A9F658B51DE2}" sibTransId="{FBD5995E-0EFB-4629-A478-1B904D99E90E}"/>
    <dgm:cxn modelId="{07811CD5-BD10-423C-801A-0F47F15EF998}" srcId="{600187BA-350C-4D0F-BF15-E29BE44A2039}" destId="{84916041-1CDF-4E1A-B177-E782A6CD7379}" srcOrd="1" destOrd="0" parTransId="{8ADE7400-A653-42EC-945E-53B81BB637CF}" sibTransId="{F1075036-3A32-40F5-81AD-0AFCC1F2C098}"/>
    <dgm:cxn modelId="{A3374CD8-5F3D-4370-9C6D-F2261C05E0A3}" type="presOf" srcId="{D09912F1-701D-4954-9871-BA6C918F008D}" destId="{BBBD684C-5AEB-48CF-A7C6-A1CA5D55F095}" srcOrd="0" destOrd="0" presId="urn:microsoft.com/office/officeart/2005/8/layout/vList2"/>
    <dgm:cxn modelId="{A99B2DE9-CA01-49D9-9209-BDA8D13DB404}" type="presOf" srcId="{A29F9DD3-CDBE-41CB-8B87-370DA2CB641A}" destId="{A3C5C461-EE7F-448B-BC1E-630C56C6CECF}" srcOrd="0" destOrd="0" presId="urn:microsoft.com/office/officeart/2005/8/layout/vList2"/>
    <dgm:cxn modelId="{8A094EFB-FD27-4A69-A077-4003DB350198}" type="presOf" srcId="{1BD6AD7A-14D6-42B9-9150-832E34613D70}" destId="{65B7E2A4-32CF-48F1-98EA-06021BE4919C}" srcOrd="0" destOrd="0" presId="urn:microsoft.com/office/officeart/2005/8/layout/vList2"/>
    <dgm:cxn modelId="{0673749E-A6C9-4062-8641-301ADA6F4F8F}" type="presParOf" srcId="{65B7E2A4-32CF-48F1-98EA-06021BE4919C}" destId="{4F17539A-962C-4245-9C83-DA09D791CD59}" srcOrd="0" destOrd="0" presId="urn:microsoft.com/office/officeart/2005/8/layout/vList2"/>
    <dgm:cxn modelId="{8A1CC671-2550-43FE-B26E-24E65BAC81BE}" type="presParOf" srcId="{65B7E2A4-32CF-48F1-98EA-06021BE4919C}" destId="{A5468DCE-25C5-4162-B601-DF9B7DCEA5FA}" srcOrd="1" destOrd="0" presId="urn:microsoft.com/office/officeart/2005/8/layout/vList2"/>
    <dgm:cxn modelId="{3E7F5558-6084-4BCC-B297-62594E5AE988}" type="presParOf" srcId="{65B7E2A4-32CF-48F1-98EA-06021BE4919C}" destId="{A3C5C461-EE7F-448B-BC1E-630C56C6CECF}" srcOrd="2" destOrd="0" presId="urn:microsoft.com/office/officeart/2005/8/layout/vList2"/>
    <dgm:cxn modelId="{6CF08650-264A-4F2D-B1AB-9108538333C7}" type="presParOf" srcId="{65B7E2A4-32CF-48F1-98EA-06021BE4919C}" destId="{B014A70A-90C1-4483-BF48-AE7551438C4B}" srcOrd="3" destOrd="0" presId="urn:microsoft.com/office/officeart/2005/8/layout/vList2"/>
    <dgm:cxn modelId="{AB59B50F-D432-41E3-BC32-7B44C46429E8}" type="presParOf" srcId="{65B7E2A4-32CF-48F1-98EA-06021BE4919C}" destId="{3C073865-8F8D-4E1E-851D-7D438BD3308C}" srcOrd="4" destOrd="0" presId="urn:microsoft.com/office/officeart/2005/8/layout/vList2"/>
    <dgm:cxn modelId="{23B9BB86-C457-4D3D-AEB7-D2112121C199}" type="presParOf" srcId="{65B7E2A4-32CF-48F1-98EA-06021BE4919C}" destId="{4159FD61-5123-4EC4-8B63-523C8B3AA158}" srcOrd="5" destOrd="0" presId="urn:microsoft.com/office/officeart/2005/8/layout/vList2"/>
    <dgm:cxn modelId="{C0A205D9-EC5B-4B9D-9712-35343ACF6B1F}" type="presParOf" srcId="{65B7E2A4-32CF-48F1-98EA-06021BE4919C}" destId="{71F508F8-1A7B-4F36-BC13-4553E6784EFA}" srcOrd="6" destOrd="0" presId="urn:microsoft.com/office/officeart/2005/8/layout/vList2"/>
    <dgm:cxn modelId="{F1C973DA-88FD-4DBA-AEB0-9204176F21B3}" type="presParOf" srcId="{65B7E2A4-32CF-48F1-98EA-06021BE4919C}" destId="{BBBD684C-5AEB-48CF-A7C6-A1CA5D55F09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809B99C-FA6C-45DF-A97B-DD1F0604CD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BA9FE0-1990-4851-93F4-CE78ED131AE2}">
      <dgm:prSet/>
      <dgm:spPr/>
      <dgm:t>
        <a:bodyPr/>
        <a:lstStyle/>
        <a:p>
          <a:r>
            <a:rPr lang="pl-PL"/>
            <a:t>Materiały niezbędne do zrealizowania programu: </a:t>
          </a:r>
        </a:p>
      </dgm:t>
    </dgm:pt>
    <dgm:pt modelId="{DD263B95-99F9-4992-A6F3-55711FA4C9BB}" type="parTrans" cxnId="{23358FFC-BDCA-4F11-B482-A6676A9B26BC}">
      <dgm:prSet/>
      <dgm:spPr/>
      <dgm:t>
        <a:bodyPr/>
        <a:lstStyle/>
        <a:p>
          <a:endParaRPr lang="pl-PL"/>
        </a:p>
      </dgm:t>
    </dgm:pt>
    <dgm:pt modelId="{49AF646B-FD8B-4922-A9F4-7F526457FCEA}" type="sibTrans" cxnId="{23358FFC-BDCA-4F11-B482-A6676A9B26BC}">
      <dgm:prSet/>
      <dgm:spPr/>
      <dgm:t>
        <a:bodyPr/>
        <a:lstStyle/>
        <a:p>
          <a:endParaRPr lang="pl-PL"/>
        </a:p>
      </dgm:t>
    </dgm:pt>
    <dgm:pt modelId="{FF42DBB4-F509-489C-9AD9-7C85C064CA48}">
      <dgm:prSet/>
      <dgm:spPr/>
      <dgm:t>
        <a:bodyPr/>
        <a:lstStyle/>
        <a:p>
          <a:r>
            <a:rPr lang="pl-PL"/>
            <a:t>Przewodnik do efektywnego wprowadzania programu wszechstronnego wpływu społecznego w szkołach </a:t>
          </a:r>
        </a:p>
      </dgm:t>
    </dgm:pt>
    <dgm:pt modelId="{20DCC613-231A-457B-B748-2DF78D17629F}" type="parTrans" cxnId="{4DBB386A-FB74-4516-84E5-D38BB9A68784}">
      <dgm:prSet/>
      <dgm:spPr/>
      <dgm:t>
        <a:bodyPr/>
        <a:lstStyle/>
        <a:p>
          <a:endParaRPr lang="pl-PL"/>
        </a:p>
      </dgm:t>
    </dgm:pt>
    <dgm:pt modelId="{DB654D20-51E6-4C78-9E54-B07F16C5140D}" type="sibTrans" cxnId="{4DBB386A-FB74-4516-84E5-D38BB9A68784}">
      <dgm:prSet/>
      <dgm:spPr/>
      <dgm:t>
        <a:bodyPr/>
        <a:lstStyle/>
        <a:p>
          <a:endParaRPr lang="pl-PL"/>
        </a:p>
      </dgm:t>
    </dgm:pt>
    <dgm:pt modelId="{6521210B-66FB-4A7B-9638-A9811697BB83}">
      <dgm:prSet/>
      <dgm:spPr/>
      <dgm:t>
        <a:bodyPr/>
        <a:lstStyle/>
        <a:p>
          <a:r>
            <a:rPr lang="pl-PL"/>
            <a:t>Podręcznik dla nauczyciela</a:t>
          </a:r>
        </a:p>
      </dgm:t>
    </dgm:pt>
    <dgm:pt modelId="{8616D070-C484-4D67-988C-76F655385BCC}" type="parTrans" cxnId="{7F922D22-AC19-41EC-971F-E261049B6782}">
      <dgm:prSet/>
      <dgm:spPr/>
      <dgm:t>
        <a:bodyPr/>
        <a:lstStyle/>
        <a:p>
          <a:endParaRPr lang="pl-PL"/>
        </a:p>
      </dgm:t>
    </dgm:pt>
    <dgm:pt modelId="{4B0D6E25-2EB8-416D-B850-07D54ACCF890}" type="sibTrans" cxnId="{7F922D22-AC19-41EC-971F-E261049B6782}">
      <dgm:prSet/>
      <dgm:spPr/>
      <dgm:t>
        <a:bodyPr/>
        <a:lstStyle/>
        <a:p>
          <a:endParaRPr lang="pl-PL"/>
        </a:p>
      </dgm:t>
    </dgm:pt>
    <dgm:pt modelId="{5180A0B2-DC5D-4002-B770-AA50CA98FE66}">
      <dgm:prSet/>
      <dgm:spPr/>
      <dgm:t>
        <a:bodyPr/>
        <a:lstStyle/>
        <a:p>
          <a:r>
            <a:rPr lang="pl-PL" dirty="0"/>
            <a:t>Zeszyt ćwiczeń dla ucznia </a:t>
          </a:r>
        </a:p>
      </dgm:t>
    </dgm:pt>
    <dgm:pt modelId="{15D703A8-9BD6-4989-A141-8691A63D5A58}" type="parTrans" cxnId="{8D358782-DF1B-406B-9125-F4FA2B0689B6}">
      <dgm:prSet/>
      <dgm:spPr/>
      <dgm:t>
        <a:bodyPr/>
        <a:lstStyle/>
        <a:p>
          <a:endParaRPr lang="pl-PL"/>
        </a:p>
      </dgm:t>
    </dgm:pt>
    <dgm:pt modelId="{2E463BCF-921A-4ABC-8B71-9B7A9D6F50D7}" type="sibTrans" cxnId="{8D358782-DF1B-406B-9125-F4FA2B0689B6}">
      <dgm:prSet/>
      <dgm:spPr/>
      <dgm:t>
        <a:bodyPr/>
        <a:lstStyle/>
        <a:p>
          <a:endParaRPr lang="pl-PL"/>
        </a:p>
      </dgm:t>
    </dgm:pt>
    <dgm:pt modelId="{79634F0A-2695-4126-A182-0EAC14062F20}">
      <dgm:prSet/>
      <dgm:spPr/>
      <dgm:t>
        <a:bodyPr/>
        <a:lstStyle/>
        <a:p>
          <a:r>
            <a:rPr lang="pl-PL" dirty="0"/>
            <a:t>Karty do ćwiczeń dla uczniów</a:t>
          </a:r>
        </a:p>
      </dgm:t>
    </dgm:pt>
    <dgm:pt modelId="{26F8ECFE-82B0-470E-9F6B-63A62C058156}" type="parTrans" cxnId="{AC2B6A9E-4623-4E09-8F5B-8533A7348D38}">
      <dgm:prSet/>
      <dgm:spPr/>
      <dgm:t>
        <a:bodyPr/>
        <a:lstStyle/>
        <a:p>
          <a:endParaRPr lang="pl-PL"/>
        </a:p>
      </dgm:t>
    </dgm:pt>
    <dgm:pt modelId="{45520B81-2C72-48C3-A085-499339979171}" type="sibTrans" cxnId="{AC2B6A9E-4623-4E09-8F5B-8533A7348D38}">
      <dgm:prSet/>
      <dgm:spPr/>
      <dgm:t>
        <a:bodyPr/>
        <a:lstStyle/>
        <a:p>
          <a:endParaRPr lang="pl-PL"/>
        </a:p>
      </dgm:t>
    </dgm:pt>
    <dgm:pt modelId="{8351B516-5675-459A-A659-854A416597B3}">
      <dgm:prSet/>
      <dgm:spPr/>
      <dgm:t>
        <a:bodyPr/>
        <a:lstStyle/>
        <a:p>
          <a:r>
            <a:rPr lang="pl-PL" dirty="0"/>
            <a:t>Scenariusz warsztatu dla rodziców</a:t>
          </a:r>
        </a:p>
      </dgm:t>
    </dgm:pt>
    <dgm:pt modelId="{D3FF3234-7811-4839-9847-145D3730A50C}" type="parTrans" cxnId="{D58BFF2B-316D-4164-88AB-A3EA1CEAFE58}">
      <dgm:prSet/>
      <dgm:spPr/>
      <dgm:t>
        <a:bodyPr/>
        <a:lstStyle/>
        <a:p>
          <a:endParaRPr lang="pl-PL"/>
        </a:p>
      </dgm:t>
    </dgm:pt>
    <dgm:pt modelId="{710A027B-7ED8-4788-9BA3-0469E6CE1170}" type="sibTrans" cxnId="{D58BFF2B-316D-4164-88AB-A3EA1CEAFE58}">
      <dgm:prSet/>
      <dgm:spPr/>
      <dgm:t>
        <a:bodyPr/>
        <a:lstStyle/>
        <a:p>
          <a:endParaRPr lang="pl-PL"/>
        </a:p>
      </dgm:t>
    </dgm:pt>
    <dgm:pt modelId="{1EEE2770-9831-45E8-A521-D840C482C1D8}">
      <dgm:prSet/>
      <dgm:spPr/>
      <dgm:t>
        <a:bodyPr/>
        <a:lstStyle/>
        <a:p>
          <a:r>
            <a:rPr lang="pl-PL" dirty="0"/>
            <a:t>Informacje na stronach </a:t>
          </a:r>
          <a:r>
            <a:rPr lang="pl-PL" dirty="0">
              <a:hlinkClick xmlns:r="http://schemas.openxmlformats.org/officeDocument/2006/relationships" r:id="rId1"/>
            </a:rPr>
            <a:t>www.kbpn.gov.pl</a:t>
          </a:r>
          <a:r>
            <a:rPr lang="pl-PL" dirty="0"/>
            <a:t>, </a:t>
          </a:r>
          <a:r>
            <a:rPr lang="pl-PL" dirty="0">
              <a:hlinkClick xmlns:r="http://schemas.openxmlformats.org/officeDocument/2006/relationships" r:id="rId2"/>
            </a:rPr>
            <a:t>www.dopalaczeinfo.pl</a:t>
          </a:r>
          <a:r>
            <a:rPr lang="pl-PL" dirty="0"/>
            <a:t>, </a:t>
          </a:r>
          <a:r>
            <a:rPr lang="pl-PL" dirty="0">
              <a:hlinkClick xmlns:r="http://schemas.openxmlformats.org/officeDocument/2006/relationships" r:id="rId3"/>
            </a:rPr>
            <a:t>www.programyrekomendowane.pl</a:t>
          </a:r>
          <a:r>
            <a:rPr lang="pl-PL" dirty="0"/>
            <a:t> </a:t>
          </a:r>
        </a:p>
      </dgm:t>
    </dgm:pt>
    <dgm:pt modelId="{6EBDA24B-612B-4EC6-8896-5893520E718A}" type="parTrans" cxnId="{BEB2F9BA-4931-46C2-ABC8-A4D363DF4561}">
      <dgm:prSet/>
      <dgm:spPr/>
      <dgm:t>
        <a:bodyPr/>
        <a:lstStyle/>
        <a:p>
          <a:endParaRPr lang="pl-PL"/>
        </a:p>
      </dgm:t>
    </dgm:pt>
    <dgm:pt modelId="{485699F7-38BF-47B2-AF80-3740C8B44082}" type="sibTrans" cxnId="{BEB2F9BA-4931-46C2-ABC8-A4D363DF4561}">
      <dgm:prSet/>
      <dgm:spPr/>
      <dgm:t>
        <a:bodyPr/>
        <a:lstStyle/>
        <a:p>
          <a:endParaRPr lang="pl-PL"/>
        </a:p>
      </dgm:t>
    </dgm:pt>
    <dgm:pt modelId="{31FE8892-CD9E-4EE4-8350-4AE2B742C27B}" type="pres">
      <dgm:prSet presAssocID="{0809B99C-FA6C-45DF-A97B-DD1F0604CD8C}" presName="linear" presStyleCnt="0">
        <dgm:presLayoutVars>
          <dgm:animLvl val="lvl"/>
          <dgm:resizeHandles val="exact"/>
        </dgm:presLayoutVars>
      </dgm:prSet>
      <dgm:spPr/>
    </dgm:pt>
    <dgm:pt modelId="{FF725E25-7643-485E-954C-C424A854F218}" type="pres">
      <dgm:prSet presAssocID="{5ABA9FE0-1990-4851-93F4-CE78ED131AE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FFDF356-4845-4DD0-BCDF-7B182856B9FF}" type="pres">
      <dgm:prSet presAssocID="{5ABA9FE0-1990-4851-93F4-CE78ED131AE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C47C805-B8D4-4498-A900-D5BA403648DB}" type="presOf" srcId="{1EEE2770-9831-45E8-A521-D840C482C1D8}" destId="{FFFDF356-4845-4DD0-BCDF-7B182856B9FF}" srcOrd="0" destOrd="5" presId="urn:microsoft.com/office/officeart/2005/8/layout/vList2"/>
    <dgm:cxn modelId="{7F922D22-AC19-41EC-971F-E261049B6782}" srcId="{5ABA9FE0-1990-4851-93F4-CE78ED131AE2}" destId="{6521210B-66FB-4A7B-9638-A9811697BB83}" srcOrd="1" destOrd="0" parTransId="{8616D070-C484-4D67-988C-76F655385BCC}" sibTransId="{4B0D6E25-2EB8-416D-B850-07D54ACCF890}"/>
    <dgm:cxn modelId="{D58BFF2B-316D-4164-88AB-A3EA1CEAFE58}" srcId="{5ABA9FE0-1990-4851-93F4-CE78ED131AE2}" destId="{8351B516-5675-459A-A659-854A416597B3}" srcOrd="4" destOrd="0" parTransId="{D3FF3234-7811-4839-9847-145D3730A50C}" sibTransId="{710A027B-7ED8-4788-9BA3-0469E6CE1170}"/>
    <dgm:cxn modelId="{7D62B741-D2E1-43A4-9298-768B275893A9}" type="presOf" srcId="{79634F0A-2695-4126-A182-0EAC14062F20}" destId="{FFFDF356-4845-4DD0-BCDF-7B182856B9FF}" srcOrd="0" destOrd="3" presId="urn:microsoft.com/office/officeart/2005/8/layout/vList2"/>
    <dgm:cxn modelId="{4DBB386A-FB74-4516-84E5-D38BB9A68784}" srcId="{5ABA9FE0-1990-4851-93F4-CE78ED131AE2}" destId="{FF42DBB4-F509-489C-9AD9-7C85C064CA48}" srcOrd="0" destOrd="0" parTransId="{20DCC613-231A-457B-B748-2DF78D17629F}" sibTransId="{DB654D20-51E6-4C78-9E54-B07F16C5140D}"/>
    <dgm:cxn modelId="{4BD8794B-ED13-42DC-B64B-8A0806C906D1}" type="presOf" srcId="{8351B516-5675-459A-A659-854A416597B3}" destId="{FFFDF356-4845-4DD0-BCDF-7B182856B9FF}" srcOrd="0" destOrd="4" presId="urn:microsoft.com/office/officeart/2005/8/layout/vList2"/>
    <dgm:cxn modelId="{DEEF3A6D-F8B0-4878-B131-2B40A7A10107}" type="presOf" srcId="{5ABA9FE0-1990-4851-93F4-CE78ED131AE2}" destId="{FF725E25-7643-485E-954C-C424A854F218}" srcOrd="0" destOrd="0" presId="urn:microsoft.com/office/officeart/2005/8/layout/vList2"/>
    <dgm:cxn modelId="{B8246451-3B82-4CF6-AF80-8148CA51D3D3}" type="presOf" srcId="{6521210B-66FB-4A7B-9638-A9811697BB83}" destId="{FFFDF356-4845-4DD0-BCDF-7B182856B9FF}" srcOrd="0" destOrd="1" presId="urn:microsoft.com/office/officeart/2005/8/layout/vList2"/>
    <dgm:cxn modelId="{8D358782-DF1B-406B-9125-F4FA2B0689B6}" srcId="{5ABA9FE0-1990-4851-93F4-CE78ED131AE2}" destId="{5180A0B2-DC5D-4002-B770-AA50CA98FE66}" srcOrd="2" destOrd="0" parTransId="{15D703A8-9BD6-4989-A141-8691A63D5A58}" sibTransId="{2E463BCF-921A-4ABC-8B71-9B7A9D6F50D7}"/>
    <dgm:cxn modelId="{33AC0F8D-0AC0-4961-9514-EEFF5929A22B}" type="presOf" srcId="{FF42DBB4-F509-489C-9AD9-7C85C064CA48}" destId="{FFFDF356-4845-4DD0-BCDF-7B182856B9FF}" srcOrd="0" destOrd="0" presId="urn:microsoft.com/office/officeart/2005/8/layout/vList2"/>
    <dgm:cxn modelId="{AC2B6A9E-4623-4E09-8F5B-8533A7348D38}" srcId="{5ABA9FE0-1990-4851-93F4-CE78ED131AE2}" destId="{79634F0A-2695-4126-A182-0EAC14062F20}" srcOrd="3" destOrd="0" parTransId="{26F8ECFE-82B0-470E-9F6B-63A62C058156}" sibTransId="{45520B81-2C72-48C3-A085-499339979171}"/>
    <dgm:cxn modelId="{BEB2F9BA-4931-46C2-ABC8-A4D363DF4561}" srcId="{5ABA9FE0-1990-4851-93F4-CE78ED131AE2}" destId="{1EEE2770-9831-45E8-A521-D840C482C1D8}" srcOrd="5" destOrd="0" parTransId="{6EBDA24B-612B-4EC6-8896-5893520E718A}" sibTransId="{485699F7-38BF-47B2-AF80-3740C8B44082}"/>
    <dgm:cxn modelId="{CBF58AC5-E432-4583-A2BF-01708449F309}" type="presOf" srcId="{5180A0B2-DC5D-4002-B770-AA50CA98FE66}" destId="{FFFDF356-4845-4DD0-BCDF-7B182856B9FF}" srcOrd="0" destOrd="2" presId="urn:microsoft.com/office/officeart/2005/8/layout/vList2"/>
    <dgm:cxn modelId="{E98C05D4-4E92-4DCA-9C8E-CD7B0823C3CE}" type="presOf" srcId="{0809B99C-FA6C-45DF-A97B-DD1F0604CD8C}" destId="{31FE8892-CD9E-4EE4-8350-4AE2B742C27B}" srcOrd="0" destOrd="0" presId="urn:microsoft.com/office/officeart/2005/8/layout/vList2"/>
    <dgm:cxn modelId="{23358FFC-BDCA-4F11-B482-A6676A9B26BC}" srcId="{0809B99C-FA6C-45DF-A97B-DD1F0604CD8C}" destId="{5ABA9FE0-1990-4851-93F4-CE78ED131AE2}" srcOrd="0" destOrd="0" parTransId="{DD263B95-99F9-4992-A6F3-55711FA4C9BB}" sibTransId="{49AF646B-FD8B-4922-A9F4-7F526457FCEA}"/>
    <dgm:cxn modelId="{1426B98B-19F8-472B-8F62-101F9E64FDA7}" type="presParOf" srcId="{31FE8892-CD9E-4EE4-8350-4AE2B742C27B}" destId="{FF725E25-7643-485E-954C-C424A854F218}" srcOrd="0" destOrd="0" presId="urn:microsoft.com/office/officeart/2005/8/layout/vList2"/>
    <dgm:cxn modelId="{7E42E119-0E31-403C-88BD-7234DBC07D5B}" type="presParOf" srcId="{31FE8892-CD9E-4EE4-8350-4AE2B742C27B}" destId="{FFFDF356-4845-4DD0-BCDF-7B182856B9F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32AF0F-2CCF-41BC-9FB0-442E34F473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475F0483-DE35-48DC-AA7F-00182A72D411}">
      <dgm:prSet/>
      <dgm:spPr/>
      <dgm:t>
        <a:bodyPr/>
        <a:lstStyle/>
        <a:p>
          <a:r>
            <a:rPr lang="pl-PL"/>
            <a:t>To </a:t>
          </a:r>
          <a:r>
            <a:rPr lang="pl-PL" b="1"/>
            <a:t>działania kierowane są do całej populacji, bez względu na stopień ryzyka wystąpienia zachowań problemowych lub zaburzeń psychicznych</a:t>
          </a:r>
          <a:r>
            <a:rPr lang="pl-PL"/>
            <a:t> i dotyczą zagrożeń znanych, rozpowszechnionych w znacznym stopniu – np. </a:t>
          </a:r>
          <a:r>
            <a:rPr lang="pl-PL" dirty="0"/>
            <a:t>przemocy czy używania substancji psychoaktywnych. </a:t>
          </a:r>
        </a:p>
      </dgm:t>
    </dgm:pt>
    <dgm:pt modelId="{D854D685-5DE0-4C49-95AC-F7D266EAB9D1}" type="parTrans" cxnId="{5A165CE5-EA61-497B-BC80-55727FBAA3AF}">
      <dgm:prSet/>
      <dgm:spPr/>
      <dgm:t>
        <a:bodyPr/>
        <a:lstStyle/>
        <a:p>
          <a:endParaRPr lang="pl-PL"/>
        </a:p>
      </dgm:t>
    </dgm:pt>
    <dgm:pt modelId="{F0F0716C-81E1-4E4B-9B25-5B56A9BF6532}" type="sibTrans" cxnId="{5A165CE5-EA61-497B-BC80-55727FBAA3AF}">
      <dgm:prSet/>
      <dgm:spPr/>
      <dgm:t>
        <a:bodyPr/>
        <a:lstStyle/>
        <a:p>
          <a:endParaRPr lang="pl-PL"/>
        </a:p>
      </dgm:t>
    </dgm:pt>
    <dgm:pt modelId="{4C81C79C-CE46-479B-9849-87A1DD2F9E91}">
      <dgm:prSet/>
      <dgm:spPr/>
      <dgm:t>
        <a:bodyPr/>
        <a:lstStyle/>
        <a:p>
          <a:r>
            <a:rPr lang="pl-PL"/>
            <a:t>Ich celem jest przeciwdziałanie pierwszym próbom podejmowania zachowań ryzykownych, wzmacnianie czynników chroniących i redukcja czynników ryzyka, ograniczanie inicjacji w zakresie różnych zachowań ryzykownych oraz zapobieganie nowym przypadkom. </a:t>
          </a:r>
        </a:p>
      </dgm:t>
    </dgm:pt>
    <dgm:pt modelId="{6427B5F1-9F37-4F4A-9087-734B9338293A}" type="parTrans" cxnId="{C4A99F1C-2FA2-475F-9A0B-8A0686DE9D10}">
      <dgm:prSet/>
      <dgm:spPr/>
      <dgm:t>
        <a:bodyPr/>
        <a:lstStyle/>
        <a:p>
          <a:endParaRPr lang="pl-PL"/>
        </a:p>
      </dgm:t>
    </dgm:pt>
    <dgm:pt modelId="{4E3021DB-F7B8-4586-880A-917AF5A3C58C}" type="sibTrans" cxnId="{C4A99F1C-2FA2-475F-9A0B-8A0686DE9D10}">
      <dgm:prSet/>
      <dgm:spPr/>
      <dgm:t>
        <a:bodyPr/>
        <a:lstStyle/>
        <a:p>
          <a:endParaRPr lang="pl-PL"/>
        </a:p>
      </dgm:t>
    </dgm:pt>
    <dgm:pt modelId="{E0C02D85-7104-4936-9938-53E8BAF9B9E5}">
      <dgm:prSet/>
      <dgm:spPr/>
      <dgm:t>
        <a:bodyPr/>
        <a:lstStyle/>
        <a:p>
          <a:r>
            <a:rPr lang="pl-PL"/>
            <a:t>Na tym poziomie wykorzystywana jest ogólna wiedza na temat zachowań ryzykownych, czynników ryzyka i chroniących, danych epidemiologicznych (głównie wyników badań naukowych dotyczących między innymi używania substancji psychoaktywnych, informacji o wieku inicjacji itp.).</a:t>
          </a:r>
        </a:p>
      </dgm:t>
    </dgm:pt>
    <dgm:pt modelId="{B81EB3AA-A602-4A67-A2AC-1B76D67DDDE5}" type="parTrans" cxnId="{4E34A58D-8342-4C07-945F-107F3B1D2AE3}">
      <dgm:prSet/>
      <dgm:spPr/>
      <dgm:t>
        <a:bodyPr/>
        <a:lstStyle/>
        <a:p>
          <a:endParaRPr lang="pl-PL"/>
        </a:p>
      </dgm:t>
    </dgm:pt>
    <dgm:pt modelId="{EB1D91CD-C2E3-480E-9F7A-F4D394E2FE0A}" type="sibTrans" cxnId="{4E34A58D-8342-4C07-945F-107F3B1D2AE3}">
      <dgm:prSet/>
      <dgm:spPr/>
      <dgm:t>
        <a:bodyPr/>
        <a:lstStyle/>
        <a:p>
          <a:endParaRPr lang="pl-PL"/>
        </a:p>
      </dgm:t>
    </dgm:pt>
    <dgm:pt modelId="{934D34D1-9CCA-4B14-88C2-A35E91B11983}" type="pres">
      <dgm:prSet presAssocID="{B132AF0F-2CCF-41BC-9FB0-442E34F473DC}" presName="linear" presStyleCnt="0">
        <dgm:presLayoutVars>
          <dgm:animLvl val="lvl"/>
          <dgm:resizeHandles val="exact"/>
        </dgm:presLayoutVars>
      </dgm:prSet>
      <dgm:spPr/>
    </dgm:pt>
    <dgm:pt modelId="{E367E7E0-431C-410E-9D4A-60D94804EA70}" type="pres">
      <dgm:prSet presAssocID="{475F0483-DE35-48DC-AA7F-00182A72D41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09BF863-0D3A-4388-AE04-AF83F2917994}" type="pres">
      <dgm:prSet presAssocID="{F0F0716C-81E1-4E4B-9B25-5B56A9BF6532}" presName="spacer" presStyleCnt="0"/>
      <dgm:spPr/>
    </dgm:pt>
    <dgm:pt modelId="{FCF428E5-4C70-462B-912C-99BC936F4A94}" type="pres">
      <dgm:prSet presAssocID="{4C81C79C-CE46-479B-9849-87A1DD2F9E9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5E873A6-C072-498B-81AC-8B18B824E3D9}" type="pres">
      <dgm:prSet presAssocID="{4E3021DB-F7B8-4586-880A-917AF5A3C58C}" presName="spacer" presStyleCnt="0"/>
      <dgm:spPr/>
    </dgm:pt>
    <dgm:pt modelId="{F9F0E11F-AA96-43C0-855E-CB20E23EDEDC}" type="pres">
      <dgm:prSet presAssocID="{E0C02D85-7104-4936-9938-53E8BAF9B9E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A99F1C-2FA2-475F-9A0B-8A0686DE9D10}" srcId="{B132AF0F-2CCF-41BC-9FB0-442E34F473DC}" destId="{4C81C79C-CE46-479B-9849-87A1DD2F9E91}" srcOrd="1" destOrd="0" parTransId="{6427B5F1-9F37-4F4A-9087-734B9338293A}" sibTransId="{4E3021DB-F7B8-4586-880A-917AF5A3C58C}"/>
    <dgm:cxn modelId="{4E34A58D-8342-4C07-945F-107F3B1D2AE3}" srcId="{B132AF0F-2CCF-41BC-9FB0-442E34F473DC}" destId="{E0C02D85-7104-4936-9938-53E8BAF9B9E5}" srcOrd="2" destOrd="0" parTransId="{B81EB3AA-A602-4A67-A2AC-1B76D67DDDE5}" sibTransId="{EB1D91CD-C2E3-480E-9F7A-F4D394E2FE0A}"/>
    <dgm:cxn modelId="{8D2D4B9B-CB4E-41BA-B57A-6AD0619F311D}" type="presOf" srcId="{B132AF0F-2CCF-41BC-9FB0-442E34F473DC}" destId="{934D34D1-9CCA-4B14-88C2-A35E91B11983}" srcOrd="0" destOrd="0" presId="urn:microsoft.com/office/officeart/2005/8/layout/vList2"/>
    <dgm:cxn modelId="{563EFC9D-238E-4170-B569-5799404E9CD5}" type="presOf" srcId="{E0C02D85-7104-4936-9938-53E8BAF9B9E5}" destId="{F9F0E11F-AA96-43C0-855E-CB20E23EDEDC}" srcOrd="0" destOrd="0" presId="urn:microsoft.com/office/officeart/2005/8/layout/vList2"/>
    <dgm:cxn modelId="{8AE7859F-4185-4473-9363-AE7D63341000}" type="presOf" srcId="{475F0483-DE35-48DC-AA7F-00182A72D411}" destId="{E367E7E0-431C-410E-9D4A-60D94804EA70}" srcOrd="0" destOrd="0" presId="urn:microsoft.com/office/officeart/2005/8/layout/vList2"/>
    <dgm:cxn modelId="{1996AFB1-C36A-454A-9C38-7EBBEF1CFE53}" type="presOf" srcId="{4C81C79C-CE46-479B-9849-87A1DD2F9E91}" destId="{FCF428E5-4C70-462B-912C-99BC936F4A94}" srcOrd="0" destOrd="0" presId="urn:microsoft.com/office/officeart/2005/8/layout/vList2"/>
    <dgm:cxn modelId="{5A165CE5-EA61-497B-BC80-55727FBAA3AF}" srcId="{B132AF0F-2CCF-41BC-9FB0-442E34F473DC}" destId="{475F0483-DE35-48DC-AA7F-00182A72D411}" srcOrd="0" destOrd="0" parTransId="{D854D685-5DE0-4C49-95AC-F7D266EAB9D1}" sibTransId="{F0F0716C-81E1-4E4B-9B25-5B56A9BF6532}"/>
    <dgm:cxn modelId="{88B8ABB6-2D08-4104-8D23-4930DDEEF5FF}" type="presParOf" srcId="{934D34D1-9CCA-4B14-88C2-A35E91B11983}" destId="{E367E7E0-431C-410E-9D4A-60D94804EA70}" srcOrd="0" destOrd="0" presId="urn:microsoft.com/office/officeart/2005/8/layout/vList2"/>
    <dgm:cxn modelId="{A8C76A75-7D17-4E8B-A881-028B0FBDD157}" type="presParOf" srcId="{934D34D1-9CCA-4B14-88C2-A35E91B11983}" destId="{C09BF863-0D3A-4388-AE04-AF83F2917994}" srcOrd="1" destOrd="0" presId="urn:microsoft.com/office/officeart/2005/8/layout/vList2"/>
    <dgm:cxn modelId="{6746BE64-8646-4540-AC7E-85E293DCBE55}" type="presParOf" srcId="{934D34D1-9CCA-4B14-88C2-A35E91B11983}" destId="{FCF428E5-4C70-462B-912C-99BC936F4A94}" srcOrd="2" destOrd="0" presId="urn:microsoft.com/office/officeart/2005/8/layout/vList2"/>
    <dgm:cxn modelId="{925F309E-05E1-40F6-8976-FECE8C9DFCD6}" type="presParOf" srcId="{934D34D1-9CCA-4B14-88C2-A35E91B11983}" destId="{B5E873A6-C072-498B-81AC-8B18B824E3D9}" srcOrd="3" destOrd="0" presId="urn:microsoft.com/office/officeart/2005/8/layout/vList2"/>
    <dgm:cxn modelId="{67017ECF-4678-4563-BB66-EF8DC2F710E6}" type="presParOf" srcId="{934D34D1-9CCA-4B14-88C2-A35E91B11983}" destId="{F9F0E11F-AA96-43C0-855E-CB20E23EDE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9CA391-786A-4A31-95F8-3C2DA99360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E1595BC-C5DE-4BD6-B4DC-C2B7FD68A8C2}">
      <dgm:prSet/>
      <dgm:spPr/>
      <dgm:t>
        <a:bodyPr/>
        <a:lstStyle/>
        <a:p>
          <a:r>
            <a:rPr lang="pl-PL" dirty="0"/>
            <a:t>To </a:t>
          </a:r>
          <a:r>
            <a:rPr lang="pl-PL" b="1" dirty="0"/>
            <a:t>działania kierowane są do grup zwiększonego ryzyka</a:t>
          </a:r>
          <a:r>
            <a:rPr lang="pl-PL" dirty="0"/>
            <a:t> (osób narażonych na działanie poważnych czynników ryzyka), tj.: dzieci osób uzależnionych od substancji psychoaktywnych, dzieci przysposobione, uczniowie z problemami szkolnymi, miłośnicy „szalonych” imprez itp.</a:t>
          </a:r>
        </a:p>
      </dgm:t>
    </dgm:pt>
    <dgm:pt modelId="{88E0D747-CDF2-4BF6-87B1-40A254142707}" type="parTrans" cxnId="{E8BABEEB-1609-4D03-A340-B2C9CD30265A}">
      <dgm:prSet/>
      <dgm:spPr/>
      <dgm:t>
        <a:bodyPr/>
        <a:lstStyle/>
        <a:p>
          <a:endParaRPr lang="pl-PL"/>
        </a:p>
      </dgm:t>
    </dgm:pt>
    <dgm:pt modelId="{55109B0D-B41E-413A-838D-9365DFA9F64B}" type="sibTrans" cxnId="{E8BABEEB-1609-4D03-A340-B2C9CD30265A}">
      <dgm:prSet/>
      <dgm:spPr/>
      <dgm:t>
        <a:bodyPr/>
        <a:lstStyle/>
        <a:p>
          <a:endParaRPr lang="pl-PL"/>
        </a:p>
      </dgm:t>
    </dgm:pt>
    <dgm:pt modelId="{F71F7928-5840-4F7C-986D-AC7E9A0F0EAE}">
      <dgm:prSet/>
      <dgm:spPr/>
      <dgm:t>
        <a:bodyPr/>
        <a:lstStyle/>
        <a:p>
          <a:r>
            <a:rPr lang="pl-PL"/>
            <a:t>Główne działania polegają na dostarczaniu informacji i uczeniu najważniejszych umiejętności życiowych, uwzględniając specyfikę problemów jednostki lub grupy. </a:t>
          </a:r>
        </a:p>
      </dgm:t>
    </dgm:pt>
    <dgm:pt modelId="{D72E7159-5D61-4A4F-9573-41AFDEB6F1E1}" type="parTrans" cxnId="{949368FB-2AAE-47D1-BD13-ED9FFC5A96BC}">
      <dgm:prSet/>
      <dgm:spPr/>
      <dgm:t>
        <a:bodyPr/>
        <a:lstStyle/>
        <a:p>
          <a:endParaRPr lang="pl-PL"/>
        </a:p>
      </dgm:t>
    </dgm:pt>
    <dgm:pt modelId="{5BB54984-6365-4C2C-BAF9-BC29F232915A}" type="sibTrans" cxnId="{949368FB-2AAE-47D1-BD13-ED9FFC5A96BC}">
      <dgm:prSet/>
      <dgm:spPr/>
      <dgm:t>
        <a:bodyPr/>
        <a:lstStyle/>
        <a:p>
          <a:endParaRPr lang="pl-PL"/>
        </a:p>
      </dgm:t>
    </dgm:pt>
    <dgm:pt modelId="{7C85CF82-D054-49F4-BEBC-D3BF36C57736}">
      <dgm:prSet/>
      <dgm:spPr/>
      <dgm:t>
        <a:bodyPr/>
        <a:lstStyle/>
        <a:p>
          <a:r>
            <a:rPr lang="pl-PL"/>
            <a:t>Dla dzieci i młodzieży znajdujących się w grupie podwyższonego ryzyka organizowane są indywidualne lub grupowe działania profilaktyczne (np. terapia pedagogiczna, treningi umiejętności społecznych, socjoterapia).</a:t>
          </a:r>
        </a:p>
      </dgm:t>
    </dgm:pt>
    <dgm:pt modelId="{B0318A10-E198-4695-A1BD-B299E66728FB}" type="parTrans" cxnId="{8F7B13BE-05B2-4F73-8037-F8721E53524A}">
      <dgm:prSet/>
      <dgm:spPr/>
      <dgm:t>
        <a:bodyPr/>
        <a:lstStyle/>
        <a:p>
          <a:endParaRPr lang="pl-PL"/>
        </a:p>
      </dgm:t>
    </dgm:pt>
    <dgm:pt modelId="{71449A90-BCBD-4B51-929E-5E0C6A530D45}" type="sibTrans" cxnId="{8F7B13BE-05B2-4F73-8037-F8721E53524A}">
      <dgm:prSet/>
      <dgm:spPr/>
      <dgm:t>
        <a:bodyPr/>
        <a:lstStyle/>
        <a:p>
          <a:endParaRPr lang="pl-PL"/>
        </a:p>
      </dgm:t>
    </dgm:pt>
    <dgm:pt modelId="{849FE6D6-1942-4405-B083-40179CDF8229}" type="pres">
      <dgm:prSet presAssocID="{FE9CA391-786A-4A31-95F8-3C2DA9936088}" presName="linear" presStyleCnt="0">
        <dgm:presLayoutVars>
          <dgm:animLvl val="lvl"/>
          <dgm:resizeHandles val="exact"/>
        </dgm:presLayoutVars>
      </dgm:prSet>
      <dgm:spPr/>
    </dgm:pt>
    <dgm:pt modelId="{E98E600D-42BF-46B1-A190-E3B47D1D4B78}" type="pres">
      <dgm:prSet presAssocID="{9E1595BC-C5DE-4BD6-B4DC-C2B7FD68A8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8837469-0583-496E-B773-466E547EA0FA}" type="pres">
      <dgm:prSet presAssocID="{55109B0D-B41E-413A-838D-9365DFA9F64B}" presName="spacer" presStyleCnt="0"/>
      <dgm:spPr/>
    </dgm:pt>
    <dgm:pt modelId="{07B105F2-6EE4-4965-957C-FE796125E4FB}" type="pres">
      <dgm:prSet presAssocID="{F71F7928-5840-4F7C-986D-AC7E9A0F0E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0F8C174-20F0-45CE-A42C-489D93480876}" type="pres">
      <dgm:prSet presAssocID="{5BB54984-6365-4C2C-BAF9-BC29F232915A}" presName="spacer" presStyleCnt="0"/>
      <dgm:spPr/>
    </dgm:pt>
    <dgm:pt modelId="{FDC03C84-73E9-430F-B5CF-2D526D23A83F}" type="pres">
      <dgm:prSet presAssocID="{7C85CF82-D054-49F4-BEBC-D3BF36C5773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D034A6B-2C92-4834-8580-944D30A39EA7}" type="presOf" srcId="{7C85CF82-D054-49F4-BEBC-D3BF36C57736}" destId="{FDC03C84-73E9-430F-B5CF-2D526D23A83F}" srcOrd="0" destOrd="0" presId="urn:microsoft.com/office/officeart/2005/8/layout/vList2"/>
    <dgm:cxn modelId="{77107F71-523F-458D-A70B-0ABD537744BD}" type="presOf" srcId="{9E1595BC-C5DE-4BD6-B4DC-C2B7FD68A8C2}" destId="{E98E600D-42BF-46B1-A190-E3B47D1D4B78}" srcOrd="0" destOrd="0" presId="urn:microsoft.com/office/officeart/2005/8/layout/vList2"/>
    <dgm:cxn modelId="{323F5579-A183-49B3-8CFA-A8507D1B9FDA}" type="presOf" srcId="{FE9CA391-786A-4A31-95F8-3C2DA9936088}" destId="{849FE6D6-1942-4405-B083-40179CDF8229}" srcOrd="0" destOrd="0" presId="urn:microsoft.com/office/officeart/2005/8/layout/vList2"/>
    <dgm:cxn modelId="{8F7B13BE-05B2-4F73-8037-F8721E53524A}" srcId="{FE9CA391-786A-4A31-95F8-3C2DA9936088}" destId="{7C85CF82-D054-49F4-BEBC-D3BF36C57736}" srcOrd="2" destOrd="0" parTransId="{B0318A10-E198-4695-A1BD-B299E66728FB}" sibTransId="{71449A90-BCBD-4B51-929E-5E0C6A530D45}"/>
    <dgm:cxn modelId="{F6B177E8-6499-41D4-A398-5285828134E3}" type="presOf" srcId="{F71F7928-5840-4F7C-986D-AC7E9A0F0EAE}" destId="{07B105F2-6EE4-4965-957C-FE796125E4FB}" srcOrd="0" destOrd="0" presId="urn:microsoft.com/office/officeart/2005/8/layout/vList2"/>
    <dgm:cxn modelId="{E8BABEEB-1609-4D03-A340-B2C9CD30265A}" srcId="{FE9CA391-786A-4A31-95F8-3C2DA9936088}" destId="{9E1595BC-C5DE-4BD6-B4DC-C2B7FD68A8C2}" srcOrd="0" destOrd="0" parTransId="{88E0D747-CDF2-4BF6-87B1-40A254142707}" sibTransId="{55109B0D-B41E-413A-838D-9365DFA9F64B}"/>
    <dgm:cxn modelId="{949368FB-2AAE-47D1-BD13-ED9FFC5A96BC}" srcId="{FE9CA391-786A-4A31-95F8-3C2DA9936088}" destId="{F71F7928-5840-4F7C-986D-AC7E9A0F0EAE}" srcOrd="1" destOrd="0" parTransId="{D72E7159-5D61-4A4F-9573-41AFDEB6F1E1}" sibTransId="{5BB54984-6365-4C2C-BAF9-BC29F232915A}"/>
    <dgm:cxn modelId="{53A8ED34-B037-45A5-A7A8-FF91852DE7BB}" type="presParOf" srcId="{849FE6D6-1942-4405-B083-40179CDF8229}" destId="{E98E600D-42BF-46B1-A190-E3B47D1D4B78}" srcOrd="0" destOrd="0" presId="urn:microsoft.com/office/officeart/2005/8/layout/vList2"/>
    <dgm:cxn modelId="{98677064-C64A-4C95-94B1-790BAB847CE9}" type="presParOf" srcId="{849FE6D6-1942-4405-B083-40179CDF8229}" destId="{C8837469-0583-496E-B773-466E547EA0FA}" srcOrd="1" destOrd="0" presId="urn:microsoft.com/office/officeart/2005/8/layout/vList2"/>
    <dgm:cxn modelId="{BD3D4B32-9B74-444C-8D61-4A73CCA5FB81}" type="presParOf" srcId="{849FE6D6-1942-4405-B083-40179CDF8229}" destId="{07B105F2-6EE4-4965-957C-FE796125E4FB}" srcOrd="2" destOrd="0" presId="urn:microsoft.com/office/officeart/2005/8/layout/vList2"/>
    <dgm:cxn modelId="{D5D555C9-F555-4121-B4A6-0354A4772557}" type="presParOf" srcId="{849FE6D6-1942-4405-B083-40179CDF8229}" destId="{B0F8C174-20F0-45CE-A42C-489D93480876}" srcOrd="3" destOrd="0" presId="urn:microsoft.com/office/officeart/2005/8/layout/vList2"/>
    <dgm:cxn modelId="{DE935A96-8421-4375-A641-301D8E5BA621}" type="presParOf" srcId="{849FE6D6-1942-4405-B083-40179CDF8229}" destId="{FDC03C84-73E9-430F-B5CF-2D526D23A8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017B17-C000-44A3-9ADE-1180EA74F9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E69EB76-750F-4FC9-BE09-8A2E300753F4}">
      <dgm:prSet/>
      <dgm:spPr/>
      <dgm:t>
        <a:bodyPr/>
        <a:lstStyle/>
        <a:p>
          <a:r>
            <a:rPr lang="pl-PL"/>
            <a:t>To </a:t>
          </a:r>
          <a:r>
            <a:rPr lang="pl-PL" b="1"/>
            <a:t>działania kierowane są do jednostek, których zachowania zaczynają być wysoce ryzykowne</a:t>
          </a:r>
          <a:r>
            <a:rPr lang="pl-PL"/>
            <a:t> (np. nastolatki upijające się w weekendy) i mamy sygnały, że pojawiają się już poważne problemy związane z ich zachowaniem (np. kłopoty z policją, w domu itp.). </a:t>
          </a:r>
        </a:p>
      </dgm:t>
    </dgm:pt>
    <dgm:pt modelId="{F666C15B-9E20-4470-9F7B-B061361CFBBE}" type="parTrans" cxnId="{DD0730EA-16C1-4B85-B3C6-6030D52218A6}">
      <dgm:prSet/>
      <dgm:spPr/>
      <dgm:t>
        <a:bodyPr/>
        <a:lstStyle/>
        <a:p>
          <a:endParaRPr lang="pl-PL"/>
        </a:p>
      </dgm:t>
    </dgm:pt>
    <dgm:pt modelId="{B313E2EB-AC21-4ABE-8040-A66BCD1203DD}" type="sibTrans" cxnId="{DD0730EA-16C1-4B85-B3C6-6030D52218A6}">
      <dgm:prSet/>
      <dgm:spPr/>
      <dgm:t>
        <a:bodyPr/>
        <a:lstStyle/>
        <a:p>
          <a:endParaRPr lang="pl-PL"/>
        </a:p>
      </dgm:t>
    </dgm:pt>
    <dgm:pt modelId="{5C09C730-EA78-4FDD-9FFA-6722C68A09B5}">
      <dgm:prSet/>
      <dgm:spPr/>
      <dgm:t>
        <a:bodyPr/>
        <a:lstStyle/>
        <a:p>
          <a:r>
            <a:rPr lang="pl-PL"/>
            <a:t>Główne działania to indywidualna diagnoza przyczyn oraz interwencja. Działania te wymagają specjalistycznego przygotowania, dlatego na tym poziomie, w „profilaktykę” częściej angażują się różne instytucje zewnętrzne, przygotowane do prowadzenia pomocy psychologicznej lub medycznej. </a:t>
          </a:r>
        </a:p>
      </dgm:t>
    </dgm:pt>
    <dgm:pt modelId="{76AC5164-A79A-48FD-A6E1-70B9CEC0436E}" type="parTrans" cxnId="{1B3FA1CA-6706-45A5-A537-F20D87B678B0}">
      <dgm:prSet/>
      <dgm:spPr/>
      <dgm:t>
        <a:bodyPr/>
        <a:lstStyle/>
        <a:p>
          <a:endParaRPr lang="pl-PL"/>
        </a:p>
      </dgm:t>
    </dgm:pt>
    <dgm:pt modelId="{99298DFC-E4CF-4173-B865-9CE80E6F39EB}" type="sibTrans" cxnId="{1B3FA1CA-6706-45A5-A537-F20D87B678B0}">
      <dgm:prSet/>
      <dgm:spPr/>
      <dgm:t>
        <a:bodyPr/>
        <a:lstStyle/>
        <a:p>
          <a:endParaRPr lang="pl-PL"/>
        </a:p>
      </dgm:t>
    </dgm:pt>
    <dgm:pt modelId="{BCE0925C-44D6-4B55-88F2-2F7DE269ADD2}" type="pres">
      <dgm:prSet presAssocID="{CC017B17-C000-44A3-9ADE-1180EA74F908}" presName="linear" presStyleCnt="0">
        <dgm:presLayoutVars>
          <dgm:animLvl val="lvl"/>
          <dgm:resizeHandles val="exact"/>
        </dgm:presLayoutVars>
      </dgm:prSet>
      <dgm:spPr/>
    </dgm:pt>
    <dgm:pt modelId="{36BAC458-5EC0-4F51-9498-8908C5118FA3}" type="pres">
      <dgm:prSet presAssocID="{5E69EB76-750F-4FC9-BE09-8A2E300753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9A42AED-D9B8-4BFB-BC9C-0A9E5573EF44}" type="pres">
      <dgm:prSet presAssocID="{B313E2EB-AC21-4ABE-8040-A66BCD1203DD}" presName="spacer" presStyleCnt="0"/>
      <dgm:spPr/>
    </dgm:pt>
    <dgm:pt modelId="{8CBE2645-5907-44EE-89C8-ECFFF730C616}" type="pres">
      <dgm:prSet presAssocID="{5C09C730-EA78-4FDD-9FFA-6722C68A09B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7CE8F20-7BDD-4AB3-93D5-06B765AA7DF6}" type="presOf" srcId="{5E69EB76-750F-4FC9-BE09-8A2E300753F4}" destId="{36BAC458-5EC0-4F51-9498-8908C5118FA3}" srcOrd="0" destOrd="0" presId="urn:microsoft.com/office/officeart/2005/8/layout/vList2"/>
    <dgm:cxn modelId="{4AE28C9F-2FEE-4DA5-9BFF-7D3E18A10D3D}" type="presOf" srcId="{5C09C730-EA78-4FDD-9FFA-6722C68A09B5}" destId="{8CBE2645-5907-44EE-89C8-ECFFF730C616}" srcOrd="0" destOrd="0" presId="urn:microsoft.com/office/officeart/2005/8/layout/vList2"/>
    <dgm:cxn modelId="{1B3FA1CA-6706-45A5-A537-F20D87B678B0}" srcId="{CC017B17-C000-44A3-9ADE-1180EA74F908}" destId="{5C09C730-EA78-4FDD-9FFA-6722C68A09B5}" srcOrd="1" destOrd="0" parTransId="{76AC5164-A79A-48FD-A6E1-70B9CEC0436E}" sibTransId="{99298DFC-E4CF-4173-B865-9CE80E6F39EB}"/>
    <dgm:cxn modelId="{DD0730EA-16C1-4B85-B3C6-6030D52218A6}" srcId="{CC017B17-C000-44A3-9ADE-1180EA74F908}" destId="{5E69EB76-750F-4FC9-BE09-8A2E300753F4}" srcOrd="0" destOrd="0" parTransId="{F666C15B-9E20-4470-9F7B-B061361CFBBE}" sibTransId="{B313E2EB-AC21-4ABE-8040-A66BCD1203DD}"/>
    <dgm:cxn modelId="{1D3E3CF7-3AFC-4213-82FF-B01A00EE5EBB}" type="presOf" srcId="{CC017B17-C000-44A3-9ADE-1180EA74F908}" destId="{BCE0925C-44D6-4B55-88F2-2F7DE269ADD2}" srcOrd="0" destOrd="0" presId="urn:microsoft.com/office/officeart/2005/8/layout/vList2"/>
    <dgm:cxn modelId="{66AA41B3-746D-446E-8E36-D3B6D5C03E63}" type="presParOf" srcId="{BCE0925C-44D6-4B55-88F2-2F7DE269ADD2}" destId="{36BAC458-5EC0-4F51-9498-8908C5118FA3}" srcOrd="0" destOrd="0" presId="urn:microsoft.com/office/officeart/2005/8/layout/vList2"/>
    <dgm:cxn modelId="{615F404D-B519-4740-946E-98C273E10B1E}" type="presParOf" srcId="{BCE0925C-44D6-4B55-88F2-2F7DE269ADD2}" destId="{79A42AED-D9B8-4BFB-BC9C-0A9E5573EF44}" srcOrd="1" destOrd="0" presId="urn:microsoft.com/office/officeart/2005/8/layout/vList2"/>
    <dgm:cxn modelId="{203C50B1-5FDA-401C-B8AB-FD98E6D1D391}" type="presParOf" srcId="{BCE0925C-44D6-4B55-88F2-2F7DE269ADD2}" destId="{8CBE2645-5907-44EE-89C8-ECFFF730C61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73BCAF-2719-42ED-960F-2955604D0B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BCBA0039-75EA-4881-AAD1-92B8B4357AF3}">
      <dgm:prSet/>
      <dgm:spPr/>
      <dgm:t>
        <a:bodyPr/>
        <a:lstStyle/>
        <a:p>
          <a:r>
            <a:rPr lang="pl-PL" baseline="0" dirty="0"/>
            <a:t>Ogólne informacje na temat programu </a:t>
          </a:r>
          <a:endParaRPr lang="pl-PL" dirty="0"/>
        </a:p>
      </dgm:t>
    </dgm:pt>
    <dgm:pt modelId="{430CB1F7-80CC-479E-9DDE-E0D4B8AC0633}" type="parTrans" cxnId="{6336BA24-D47B-4570-80A3-764E53D52D77}">
      <dgm:prSet/>
      <dgm:spPr/>
      <dgm:t>
        <a:bodyPr/>
        <a:lstStyle/>
        <a:p>
          <a:endParaRPr lang="pl-PL"/>
        </a:p>
      </dgm:t>
    </dgm:pt>
    <dgm:pt modelId="{738B4B55-D59F-4AC0-9D9A-7993848F833B}" type="sibTrans" cxnId="{6336BA24-D47B-4570-80A3-764E53D52D77}">
      <dgm:prSet/>
      <dgm:spPr/>
      <dgm:t>
        <a:bodyPr/>
        <a:lstStyle/>
        <a:p>
          <a:endParaRPr lang="pl-PL"/>
        </a:p>
      </dgm:t>
    </dgm:pt>
    <dgm:pt modelId="{47E579E8-86C4-424C-B4CA-83C4F1234183}" type="pres">
      <dgm:prSet presAssocID="{FD73BCAF-2719-42ED-960F-2955604D0B5E}" presName="linear" presStyleCnt="0">
        <dgm:presLayoutVars>
          <dgm:animLvl val="lvl"/>
          <dgm:resizeHandles val="exact"/>
        </dgm:presLayoutVars>
      </dgm:prSet>
      <dgm:spPr/>
    </dgm:pt>
    <dgm:pt modelId="{33A51E6D-820B-43D2-985D-E9EDC48F70D8}" type="pres">
      <dgm:prSet presAssocID="{BCBA0039-75EA-4881-AAD1-92B8B4357AF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336BA24-D47B-4570-80A3-764E53D52D77}" srcId="{FD73BCAF-2719-42ED-960F-2955604D0B5E}" destId="{BCBA0039-75EA-4881-AAD1-92B8B4357AF3}" srcOrd="0" destOrd="0" parTransId="{430CB1F7-80CC-479E-9DDE-E0D4B8AC0633}" sibTransId="{738B4B55-D59F-4AC0-9D9A-7993848F833B}"/>
    <dgm:cxn modelId="{25AF1B29-438D-4C4C-904B-DBEE1E45B404}" type="presOf" srcId="{FD73BCAF-2719-42ED-960F-2955604D0B5E}" destId="{47E579E8-86C4-424C-B4CA-83C4F1234183}" srcOrd="0" destOrd="0" presId="urn:microsoft.com/office/officeart/2005/8/layout/vList2"/>
    <dgm:cxn modelId="{D3F5C748-19B0-4E18-AA54-B454C1A2E201}" type="presOf" srcId="{BCBA0039-75EA-4881-AAD1-92B8B4357AF3}" destId="{33A51E6D-820B-43D2-985D-E9EDC48F70D8}" srcOrd="0" destOrd="0" presId="urn:microsoft.com/office/officeart/2005/8/layout/vList2"/>
    <dgm:cxn modelId="{769D81CA-ED67-4BC5-A887-172DE99D94C9}" type="presParOf" srcId="{47E579E8-86C4-424C-B4CA-83C4F1234183}" destId="{33A51E6D-820B-43D2-985D-E9EDC48F70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B53D0F-6FB0-4FAC-BD84-A9B9A29C4C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9D081E2-E17F-4DDB-95BA-78BD85DB6854}">
      <dgm:prSet/>
      <dgm:spPr/>
      <dgm:t>
        <a:bodyPr/>
        <a:lstStyle/>
        <a:p>
          <a:r>
            <a:rPr lang="pl-PL" dirty="0"/>
            <a:t>Program Przeciwdziałania Przyjmowaniu Substancji Uzależniających przez Uczniów „</a:t>
          </a:r>
          <a:r>
            <a:rPr lang="pl-PL" dirty="0" err="1"/>
            <a:t>Unplugged</a:t>
          </a:r>
          <a:r>
            <a:rPr lang="pl-PL" dirty="0"/>
            <a:t>” opracowany  został w ramach programu EU-</a:t>
          </a:r>
          <a:r>
            <a:rPr lang="pl-PL" dirty="0" err="1"/>
            <a:t>Drug</a:t>
          </a:r>
          <a:r>
            <a:rPr lang="pl-PL" dirty="0"/>
            <a:t> </a:t>
          </a:r>
          <a:r>
            <a:rPr lang="pl-PL" dirty="0" err="1"/>
            <a:t>Abuse</a:t>
          </a:r>
          <a:r>
            <a:rPr lang="pl-PL" dirty="0"/>
            <a:t> </a:t>
          </a:r>
          <a:r>
            <a:rPr lang="pl-PL" dirty="0" err="1"/>
            <a:t>Prevention</a:t>
          </a:r>
          <a:r>
            <a:rPr lang="pl-PL" dirty="0"/>
            <a:t> (EU DAP) finansowanego przez KE</a:t>
          </a:r>
        </a:p>
      </dgm:t>
    </dgm:pt>
    <dgm:pt modelId="{B9941352-CAE9-499E-8B6C-52F615C7F918}" type="parTrans" cxnId="{942023B6-C48A-4368-BE4A-4073BD066B53}">
      <dgm:prSet/>
      <dgm:spPr/>
      <dgm:t>
        <a:bodyPr/>
        <a:lstStyle/>
        <a:p>
          <a:endParaRPr lang="pl-PL"/>
        </a:p>
      </dgm:t>
    </dgm:pt>
    <dgm:pt modelId="{2D047F80-E00F-42F1-8D3F-C624C3E7FCCE}" type="sibTrans" cxnId="{942023B6-C48A-4368-BE4A-4073BD066B53}">
      <dgm:prSet/>
      <dgm:spPr/>
      <dgm:t>
        <a:bodyPr/>
        <a:lstStyle/>
        <a:p>
          <a:endParaRPr lang="pl-PL"/>
        </a:p>
      </dgm:t>
    </dgm:pt>
    <dgm:pt modelId="{F16DDBB3-2E53-42E3-BF8F-CC655F1DD83C}">
      <dgm:prSet/>
      <dgm:spPr/>
      <dgm:t>
        <a:bodyPr/>
        <a:lstStyle/>
        <a:p>
          <a:r>
            <a:rPr lang="pl-PL" dirty="0"/>
            <a:t>Stanowi efekt pracy specjalistów z 9 centrów w 7 krajach UE -  Belgia, Niemcy, Hiszpania, Grecja, Włochy, Austria, Szwecja </a:t>
          </a:r>
        </a:p>
      </dgm:t>
    </dgm:pt>
    <dgm:pt modelId="{FDD2C7DA-98B9-4080-86FD-1ADEEAEF13F1}" type="parTrans" cxnId="{A4EE59EA-234B-491B-AEA0-20B94D0A7F46}">
      <dgm:prSet/>
      <dgm:spPr/>
      <dgm:t>
        <a:bodyPr/>
        <a:lstStyle/>
        <a:p>
          <a:endParaRPr lang="pl-PL"/>
        </a:p>
      </dgm:t>
    </dgm:pt>
    <dgm:pt modelId="{0779750C-6711-4A78-9A81-2B575164F060}" type="sibTrans" cxnId="{A4EE59EA-234B-491B-AEA0-20B94D0A7F46}">
      <dgm:prSet/>
      <dgm:spPr/>
      <dgm:t>
        <a:bodyPr/>
        <a:lstStyle/>
        <a:p>
          <a:endParaRPr lang="pl-PL"/>
        </a:p>
      </dgm:t>
    </dgm:pt>
    <dgm:pt modelId="{A7E76C21-8D5C-4FD6-9F46-9EA19E3580EC}">
      <dgm:prSet/>
      <dgm:spPr/>
      <dgm:t>
        <a:bodyPr/>
        <a:lstStyle/>
        <a:p>
          <a:r>
            <a:rPr lang="pl-PL" dirty="0"/>
            <a:t>Projekt został pilotażowo wdrożony w ww. krajach i poddany ewaluacji w latach 2004-2006 </a:t>
          </a:r>
        </a:p>
      </dgm:t>
    </dgm:pt>
    <dgm:pt modelId="{86E7A6DF-C08C-4B06-9013-F1BCF6DA74AE}" type="parTrans" cxnId="{EE4E0D44-ADB4-4E4B-A64B-1FFCAFDB838B}">
      <dgm:prSet/>
      <dgm:spPr/>
      <dgm:t>
        <a:bodyPr/>
        <a:lstStyle/>
        <a:p>
          <a:endParaRPr lang="pl-PL"/>
        </a:p>
      </dgm:t>
    </dgm:pt>
    <dgm:pt modelId="{7C608E79-EFD5-4715-9A7F-628A8B5AAE12}" type="sibTrans" cxnId="{EE4E0D44-ADB4-4E4B-A64B-1FFCAFDB838B}">
      <dgm:prSet/>
      <dgm:spPr/>
      <dgm:t>
        <a:bodyPr/>
        <a:lstStyle/>
        <a:p>
          <a:endParaRPr lang="pl-PL"/>
        </a:p>
      </dgm:t>
    </dgm:pt>
    <dgm:pt modelId="{E4B7D02F-FBF5-4D80-B4C4-EE9AF897EC50}">
      <dgm:prSet/>
      <dgm:spPr/>
      <dgm:t>
        <a:bodyPr/>
        <a:lstStyle/>
        <a:p>
          <a:r>
            <a:rPr lang="pl-PL"/>
            <a:t>W II etapie program wdrożono również  w Polsce i Czechach</a:t>
          </a:r>
        </a:p>
      </dgm:t>
    </dgm:pt>
    <dgm:pt modelId="{FC342F6E-26F9-4DFB-9FBE-BC1338B65A1B}" type="parTrans" cxnId="{4F3A7D5A-E58E-426B-97FB-178BFE3D3D40}">
      <dgm:prSet/>
      <dgm:spPr/>
      <dgm:t>
        <a:bodyPr/>
        <a:lstStyle/>
        <a:p>
          <a:endParaRPr lang="pl-PL"/>
        </a:p>
      </dgm:t>
    </dgm:pt>
    <dgm:pt modelId="{595D25B3-45E0-4B0A-875D-7212FBA3AEC6}" type="sibTrans" cxnId="{4F3A7D5A-E58E-426B-97FB-178BFE3D3D40}">
      <dgm:prSet/>
      <dgm:spPr/>
      <dgm:t>
        <a:bodyPr/>
        <a:lstStyle/>
        <a:p>
          <a:endParaRPr lang="pl-PL"/>
        </a:p>
      </dgm:t>
    </dgm:pt>
    <dgm:pt modelId="{136588A0-3943-4F53-8FC6-E8B9FD315995}">
      <dgm:prSet/>
      <dgm:spPr/>
      <dgm:t>
        <a:bodyPr/>
        <a:lstStyle/>
        <a:p>
          <a:r>
            <a:rPr lang="pl-PL" dirty="0"/>
            <a:t>Program rekomendowany. </a:t>
          </a:r>
          <a:r>
            <a:rPr lang="pl-PL" b="0" i="0" dirty="0"/>
            <a:t>Program został oceniony jako spełniający standardy jakości II poziomu  - DOBRA PRAKTYKA. </a:t>
          </a:r>
          <a:r>
            <a:rPr lang="pl-PL" b="1" i="0" dirty="0">
              <a:hlinkClick xmlns:r="http://schemas.openxmlformats.org/officeDocument/2006/relationships" r:id="rId1"/>
            </a:rPr>
            <a:t> </a:t>
          </a:r>
          <a:r>
            <a:rPr lang="pl-PL" dirty="0"/>
            <a:t>  </a:t>
          </a:r>
        </a:p>
      </dgm:t>
    </dgm:pt>
    <dgm:pt modelId="{C64098E4-24AD-4CA0-92CC-135EE183F0BF}" type="parTrans" cxnId="{F157DFAA-2591-4036-AD9F-6708C1B49C61}">
      <dgm:prSet/>
      <dgm:spPr/>
      <dgm:t>
        <a:bodyPr/>
        <a:lstStyle/>
        <a:p>
          <a:endParaRPr lang="pl-PL"/>
        </a:p>
      </dgm:t>
    </dgm:pt>
    <dgm:pt modelId="{4200C634-8D80-4575-A19E-ED1E8FB056C8}" type="sibTrans" cxnId="{F157DFAA-2591-4036-AD9F-6708C1B49C61}">
      <dgm:prSet/>
      <dgm:spPr/>
      <dgm:t>
        <a:bodyPr/>
        <a:lstStyle/>
        <a:p>
          <a:endParaRPr lang="pl-PL"/>
        </a:p>
      </dgm:t>
    </dgm:pt>
    <dgm:pt modelId="{E71B8212-53C5-4221-ADAD-3E9DA393DDC2}">
      <dgm:prSet/>
      <dgm:spPr/>
      <dgm:t>
        <a:bodyPr/>
        <a:lstStyle/>
        <a:p>
          <a:r>
            <a:rPr lang="pl-PL"/>
            <a:t>Skuteczność programu w odniesieniu do rozwiązania problemu używania substancji psychoaktywnych została potwierdzona w badaniach ewaluacyjnych </a:t>
          </a:r>
        </a:p>
      </dgm:t>
    </dgm:pt>
    <dgm:pt modelId="{75BD230B-DC05-42EB-9DFD-3A59178AAF93}" type="parTrans" cxnId="{F45D2909-3A2B-4920-B349-E2A1C15E5666}">
      <dgm:prSet/>
      <dgm:spPr/>
      <dgm:t>
        <a:bodyPr/>
        <a:lstStyle/>
        <a:p>
          <a:endParaRPr lang="pl-PL"/>
        </a:p>
      </dgm:t>
    </dgm:pt>
    <dgm:pt modelId="{48E15A6E-33BF-4C0A-B6EC-816CB7E613CE}" type="sibTrans" cxnId="{F45D2909-3A2B-4920-B349-E2A1C15E5666}">
      <dgm:prSet/>
      <dgm:spPr/>
      <dgm:t>
        <a:bodyPr/>
        <a:lstStyle/>
        <a:p>
          <a:endParaRPr lang="pl-PL"/>
        </a:p>
      </dgm:t>
    </dgm:pt>
    <dgm:pt modelId="{6B80BA37-73A3-42F5-AF93-B6521318DC9E}" type="pres">
      <dgm:prSet presAssocID="{A8B53D0F-6FB0-4FAC-BD84-A9B9A29C4C03}" presName="linear" presStyleCnt="0">
        <dgm:presLayoutVars>
          <dgm:animLvl val="lvl"/>
          <dgm:resizeHandles val="exact"/>
        </dgm:presLayoutVars>
      </dgm:prSet>
      <dgm:spPr/>
    </dgm:pt>
    <dgm:pt modelId="{8BE8F916-62C6-4FC0-B2EE-676BC034A49D}" type="pres">
      <dgm:prSet presAssocID="{79D081E2-E17F-4DDB-95BA-78BD85DB685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17948CD-229D-49A6-B432-12A506AEE504}" type="pres">
      <dgm:prSet presAssocID="{2D047F80-E00F-42F1-8D3F-C624C3E7FCCE}" presName="spacer" presStyleCnt="0"/>
      <dgm:spPr/>
    </dgm:pt>
    <dgm:pt modelId="{D2C0E587-F6EC-4F2B-BD79-83CD6E98FB7C}" type="pres">
      <dgm:prSet presAssocID="{F16DDBB3-2E53-42E3-BF8F-CC655F1DD83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4BDA348-44DF-4B93-B337-A9FFF3126614}" type="pres">
      <dgm:prSet presAssocID="{0779750C-6711-4A78-9A81-2B575164F060}" presName="spacer" presStyleCnt="0"/>
      <dgm:spPr/>
    </dgm:pt>
    <dgm:pt modelId="{3490DA56-BFFB-4533-9B5F-4DC4A7994F4A}" type="pres">
      <dgm:prSet presAssocID="{A7E76C21-8D5C-4FD6-9F46-9EA19E3580E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F0F1E6D-CCD1-4880-9D81-3954DC5ADA34}" type="pres">
      <dgm:prSet presAssocID="{7C608E79-EFD5-4715-9A7F-628A8B5AAE12}" presName="spacer" presStyleCnt="0"/>
      <dgm:spPr/>
    </dgm:pt>
    <dgm:pt modelId="{AE0E34A6-87B5-4754-B728-C131211EC517}" type="pres">
      <dgm:prSet presAssocID="{E4B7D02F-FBF5-4D80-B4C4-EE9AF897EC5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8BF8C91-C144-47D1-BD32-C62A629D8A44}" type="pres">
      <dgm:prSet presAssocID="{595D25B3-45E0-4B0A-875D-7212FBA3AEC6}" presName="spacer" presStyleCnt="0"/>
      <dgm:spPr/>
    </dgm:pt>
    <dgm:pt modelId="{96C3DCA2-9A2C-4A92-82F0-4B61D8687CEA}" type="pres">
      <dgm:prSet presAssocID="{136588A0-3943-4F53-8FC6-E8B9FD31599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090FD32-E0AF-41A9-AF1A-6514EC308B4A}" type="pres">
      <dgm:prSet presAssocID="{4200C634-8D80-4575-A19E-ED1E8FB056C8}" presName="spacer" presStyleCnt="0"/>
      <dgm:spPr/>
    </dgm:pt>
    <dgm:pt modelId="{725563A0-311D-4793-871E-CC856B5D49DF}" type="pres">
      <dgm:prSet presAssocID="{E71B8212-53C5-4221-ADAD-3E9DA393DDC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45D2909-3A2B-4920-B349-E2A1C15E5666}" srcId="{A8B53D0F-6FB0-4FAC-BD84-A9B9A29C4C03}" destId="{E71B8212-53C5-4221-ADAD-3E9DA393DDC2}" srcOrd="5" destOrd="0" parTransId="{75BD230B-DC05-42EB-9DFD-3A59178AAF93}" sibTransId="{48E15A6E-33BF-4C0A-B6EC-816CB7E613CE}"/>
    <dgm:cxn modelId="{BCD44D2F-6362-4C45-9C53-3296335BF51F}" type="presOf" srcId="{79D081E2-E17F-4DDB-95BA-78BD85DB6854}" destId="{8BE8F916-62C6-4FC0-B2EE-676BC034A49D}" srcOrd="0" destOrd="0" presId="urn:microsoft.com/office/officeart/2005/8/layout/vList2"/>
    <dgm:cxn modelId="{AD578D39-779E-41CB-B999-87262D7C71D7}" type="presOf" srcId="{A7E76C21-8D5C-4FD6-9F46-9EA19E3580EC}" destId="{3490DA56-BFFB-4533-9B5F-4DC4A7994F4A}" srcOrd="0" destOrd="0" presId="urn:microsoft.com/office/officeart/2005/8/layout/vList2"/>
    <dgm:cxn modelId="{EE4E0D44-ADB4-4E4B-A64B-1FFCAFDB838B}" srcId="{A8B53D0F-6FB0-4FAC-BD84-A9B9A29C4C03}" destId="{A7E76C21-8D5C-4FD6-9F46-9EA19E3580EC}" srcOrd="2" destOrd="0" parTransId="{86E7A6DF-C08C-4B06-9013-F1BCF6DA74AE}" sibTransId="{7C608E79-EFD5-4715-9A7F-628A8B5AAE12}"/>
    <dgm:cxn modelId="{E74BDA6B-9B46-44FE-A756-68E0C9EEE78B}" type="presOf" srcId="{136588A0-3943-4F53-8FC6-E8B9FD315995}" destId="{96C3DCA2-9A2C-4A92-82F0-4B61D8687CEA}" srcOrd="0" destOrd="0" presId="urn:microsoft.com/office/officeart/2005/8/layout/vList2"/>
    <dgm:cxn modelId="{E8DDED70-A97A-4618-830C-94A67E9F35B8}" type="presOf" srcId="{A8B53D0F-6FB0-4FAC-BD84-A9B9A29C4C03}" destId="{6B80BA37-73A3-42F5-AF93-B6521318DC9E}" srcOrd="0" destOrd="0" presId="urn:microsoft.com/office/officeart/2005/8/layout/vList2"/>
    <dgm:cxn modelId="{4F3A7D5A-E58E-426B-97FB-178BFE3D3D40}" srcId="{A8B53D0F-6FB0-4FAC-BD84-A9B9A29C4C03}" destId="{E4B7D02F-FBF5-4D80-B4C4-EE9AF897EC50}" srcOrd="3" destOrd="0" parTransId="{FC342F6E-26F9-4DFB-9FBE-BC1338B65A1B}" sibTransId="{595D25B3-45E0-4B0A-875D-7212FBA3AEC6}"/>
    <dgm:cxn modelId="{CEFF5EA7-4C47-49D8-9BD2-C00E5E38F461}" type="presOf" srcId="{E4B7D02F-FBF5-4D80-B4C4-EE9AF897EC50}" destId="{AE0E34A6-87B5-4754-B728-C131211EC517}" srcOrd="0" destOrd="0" presId="urn:microsoft.com/office/officeart/2005/8/layout/vList2"/>
    <dgm:cxn modelId="{F157DFAA-2591-4036-AD9F-6708C1B49C61}" srcId="{A8B53D0F-6FB0-4FAC-BD84-A9B9A29C4C03}" destId="{136588A0-3943-4F53-8FC6-E8B9FD315995}" srcOrd="4" destOrd="0" parTransId="{C64098E4-24AD-4CA0-92CC-135EE183F0BF}" sibTransId="{4200C634-8D80-4575-A19E-ED1E8FB056C8}"/>
    <dgm:cxn modelId="{942023B6-C48A-4368-BE4A-4073BD066B53}" srcId="{A8B53D0F-6FB0-4FAC-BD84-A9B9A29C4C03}" destId="{79D081E2-E17F-4DDB-95BA-78BD85DB6854}" srcOrd="0" destOrd="0" parTransId="{B9941352-CAE9-499E-8B6C-52F615C7F918}" sibTransId="{2D047F80-E00F-42F1-8D3F-C624C3E7FCCE}"/>
    <dgm:cxn modelId="{F09377CA-1A28-49EA-9B44-4B4180F465B3}" type="presOf" srcId="{E71B8212-53C5-4221-ADAD-3E9DA393DDC2}" destId="{725563A0-311D-4793-871E-CC856B5D49DF}" srcOrd="0" destOrd="0" presId="urn:microsoft.com/office/officeart/2005/8/layout/vList2"/>
    <dgm:cxn modelId="{A4EE59EA-234B-491B-AEA0-20B94D0A7F46}" srcId="{A8B53D0F-6FB0-4FAC-BD84-A9B9A29C4C03}" destId="{F16DDBB3-2E53-42E3-BF8F-CC655F1DD83C}" srcOrd="1" destOrd="0" parTransId="{FDD2C7DA-98B9-4080-86FD-1ADEEAEF13F1}" sibTransId="{0779750C-6711-4A78-9A81-2B575164F060}"/>
    <dgm:cxn modelId="{3B37B0F7-2080-415D-85F7-FC5DAAA02FDF}" type="presOf" srcId="{F16DDBB3-2E53-42E3-BF8F-CC655F1DD83C}" destId="{D2C0E587-F6EC-4F2B-BD79-83CD6E98FB7C}" srcOrd="0" destOrd="0" presId="urn:microsoft.com/office/officeart/2005/8/layout/vList2"/>
    <dgm:cxn modelId="{8FED68C5-8998-4169-A912-0FECAAF4B775}" type="presParOf" srcId="{6B80BA37-73A3-42F5-AF93-B6521318DC9E}" destId="{8BE8F916-62C6-4FC0-B2EE-676BC034A49D}" srcOrd="0" destOrd="0" presId="urn:microsoft.com/office/officeart/2005/8/layout/vList2"/>
    <dgm:cxn modelId="{F832E524-769B-4F93-99BD-8B91A2D0CE1F}" type="presParOf" srcId="{6B80BA37-73A3-42F5-AF93-B6521318DC9E}" destId="{B17948CD-229D-49A6-B432-12A506AEE504}" srcOrd="1" destOrd="0" presId="urn:microsoft.com/office/officeart/2005/8/layout/vList2"/>
    <dgm:cxn modelId="{657ECF6C-EB10-4AA1-8D0D-C1D606E79533}" type="presParOf" srcId="{6B80BA37-73A3-42F5-AF93-B6521318DC9E}" destId="{D2C0E587-F6EC-4F2B-BD79-83CD6E98FB7C}" srcOrd="2" destOrd="0" presId="urn:microsoft.com/office/officeart/2005/8/layout/vList2"/>
    <dgm:cxn modelId="{8C2E91B7-E7B1-400B-882A-74550BEC983B}" type="presParOf" srcId="{6B80BA37-73A3-42F5-AF93-B6521318DC9E}" destId="{04BDA348-44DF-4B93-B337-A9FFF3126614}" srcOrd="3" destOrd="0" presId="urn:microsoft.com/office/officeart/2005/8/layout/vList2"/>
    <dgm:cxn modelId="{40EFEAD1-ABFB-4711-AAFE-C4E77B1FEA83}" type="presParOf" srcId="{6B80BA37-73A3-42F5-AF93-B6521318DC9E}" destId="{3490DA56-BFFB-4533-9B5F-4DC4A7994F4A}" srcOrd="4" destOrd="0" presId="urn:microsoft.com/office/officeart/2005/8/layout/vList2"/>
    <dgm:cxn modelId="{5B477F8D-FE12-43F3-91FF-39EF413951F3}" type="presParOf" srcId="{6B80BA37-73A3-42F5-AF93-B6521318DC9E}" destId="{4F0F1E6D-CCD1-4880-9D81-3954DC5ADA34}" srcOrd="5" destOrd="0" presId="urn:microsoft.com/office/officeart/2005/8/layout/vList2"/>
    <dgm:cxn modelId="{D53738A3-851C-42C1-8C5C-724F7C486370}" type="presParOf" srcId="{6B80BA37-73A3-42F5-AF93-B6521318DC9E}" destId="{AE0E34A6-87B5-4754-B728-C131211EC517}" srcOrd="6" destOrd="0" presId="urn:microsoft.com/office/officeart/2005/8/layout/vList2"/>
    <dgm:cxn modelId="{812ACD84-05FF-4061-990F-14DC89304A2E}" type="presParOf" srcId="{6B80BA37-73A3-42F5-AF93-B6521318DC9E}" destId="{B8BF8C91-C144-47D1-BD32-C62A629D8A44}" srcOrd="7" destOrd="0" presId="urn:microsoft.com/office/officeart/2005/8/layout/vList2"/>
    <dgm:cxn modelId="{6FF3E717-593F-47A0-AE0D-A033C3F8DFEB}" type="presParOf" srcId="{6B80BA37-73A3-42F5-AF93-B6521318DC9E}" destId="{96C3DCA2-9A2C-4A92-82F0-4B61D8687CEA}" srcOrd="8" destOrd="0" presId="urn:microsoft.com/office/officeart/2005/8/layout/vList2"/>
    <dgm:cxn modelId="{B3382335-56D7-44B8-8C16-E7133057C7B3}" type="presParOf" srcId="{6B80BA37-73A3-42F5-AF93-B6521318DC9E}" destId="{8090FD32-E0AF-41A9-AF1A-6514EC308B4A}" srcOrd="9" destOrd="0" presId="urn:microsoft.com/office/officeart/2005/8/layout/vList2"/>
    <dgm:cxn modelId="{C4B8F6F5-7CB7-4CE7-AA86-ABBBB3ADDA3B}" type="presParOf" srcId="{6B80BA37-73A3-42F5-AF93-B6521318DC9E}" destId="{725563A0-311D-4793-871E-CC856B5D49D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017B17-C000-44A3-9ADE-1180EA74F9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B943D53-CA4A-45B8-9811-C82447DF21D7}">
      <dgm:prSet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Industry"/>
            </a:rPr>
            <a:t>Poziom I - PROGRAM OBIECUJĄCY</a:t>
          </a:r>
        </a:p>
      </dgm:t>
    </dgm:pt>
    <dgm:pt modelId="{C89E9AB3-C479-45BB-9584-F2293148AB3D}" type="parTrans" cxnId="{553CE25B-BA06-4B9D-88E4-1A86D276F0BF}">
      <dgm:prSet/>
      <dgm:spPr/>
      <dgm:t>
        <a:bodyPr/>
        <a:lstStyle/>
        <a:p>
          <a:endParaRPr lang="pl-PL"/>
        </a:p>
      </dgm:t>
    </dgm:pt>
    <dgm:pt modelId="{DD805F98-91FD-4FD6-83DB-0D669B2F2CF7}" type="sibTrans" cxnId="{553CE25B-BA06-4B9D-88E4-1A86D276F0BF}">
      <dgm:prSet/>
      <dgm:spPr/>
      <dgm:t>
        <a:bodyPr/>
        <a:lstStyle/>
        <a:p>
          <a:endParaRPr lang="pl-PL"/>
        </a:p>
      </dgm:t>
    </dgm:pt>
    <dgm:pt modelId="{E585C9A3-C6B8-4327-B452-4A1FA9E49E3E}">
      <dgm:prSet/>
      <dgm:spPr/>
      <dgm:t>
        <a:bodyPr/>
        <a:lstStyle/>
        <a:p>
          <a:r>
            <a:rPr lang="pl-PL" u="sng" dirty="0">
              <a:solidFill>
                <a:schemeClr val="bg1"/>
              </a:solidFill>
              <a:latin typeface="Industry"/>
            </a:rPr>
            <a:t>Poziom II - program DOBRA PRAKTYKA</a:t>
          </a:r>
        </a:p>
      </dgm:t>
    </dgm:pt>
    <dgm:pt modelId="{C6379368-0524-4DA6-9C02-86DA753F845E}" type="parTrans" cxnId="{B527E69A-3A14-4C7A-A23B-4DD36003298B}">
      <dgm:prSet/>
      <dgm:spPr/>
      <dgm:t>
        <a:bodyPr/>
        <a:lstStyle/>
        <a:p>
          <a:endParaRPr lang="pl-PL"/>
        </a:p>
      </dgm:t>
    </dgm:pt>
    <dgm:pt modelId="{E734A6A0-4895-444F-A078-A63AE4C9FCDB}" type="sibTrans" cxnId="{B527E69A-3A14-4C7A-A23B-4DD36003298B}">
      <dgm:prSet/>
      <dgm:spPr/>
      <dgm:t>
        <a:bodyPr/>
        <a:lstStyle/>
        <a:p>
          <a:endParaRPr lang="pl-PL"/>
        </a:p>
      </dgm:t>
    </dgm:pt>
    <dgm:pt modelId="{FCC0431A-9DB7-4EB5-9141-F434B8797D3A}">
      <dgm:prSet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Industry"/>
            </a:rPr>
            <a:t>Poziom III - PROGRAM MODELOWY</a:t>
          </a:r>
        </a:p>
      </dgm:t>
    </dgm:pt>
    <dgm:pt modelId="{007FA7EC-3176-42A8-8B1F-46C0794F8565}" type="parTrans" cxnId="{FE86F806-3EDC-44F1-A206-AEF26353AC82}">
      <dgm:prSet/>
      <dgm:spPr/>
      <dgm:t>
        <a:bodyPr/>
        <a:lstStyle/>
        <a:p>
          <a:endParaRPr lang="pl-PL"/>
        </a:p>
      </dgm:t>
    </dgm:pt>
    <dgm:pt modelId="{A737F79B-1832-45EB-9E9D-4A7BEE371782}" type="sibTrans" cxnId="{FE86F806-3EDC-44F1-A206-AEF26353AC82}">
      <dgm:prSet/>
      <dgm:spPr/>
      <dgm:t>
        <a:bodyPr/>
        <a:lstStyle/>
        <a:p>
          <a:endParaRPr lang="pl-PL"/>
        </a:p>
      </dgm:t>
    </dgm:pt>
    <dgm:pt modelId="{BCE0925C-44D6-4B55-88F2-2F7DE269ADD2}" type="pres">
      <dgm:prSet presAssocID="{CC017B17-C000-44A3-9ADE-1180EA74F908}" presName="linear" presStyleCnt="0">
        <dgm:presLayoutVars>
          <dgm:animLvl val="lvl"/>
          <dgm:resizeHandles val="exact"/>
        </dgm:presLayoutVars>
      </dgm:prSet>
      <dgm:spPr/>
    </dgm:pt>
    <dgm:pt modelId="{F6F86F19-A054-479A-9692-CBD400C9F7AD}" type="pres">
      <dgm:prSet presAssocID="{AB943D53-CA4A-45B8-9811-C82447DF21D7}" presName="parentText" presStyleLbl="node1" presStyleIdx="0" presStyleCnt="3" custLinFactY="4425" custLinFactNeighborX="-3995" custLinFactNeighborY="100000">
        <dgm:presLayoutVars>
          <dgm:chMax val="0"/>
          <dgm:bulletEnabled val="1"/>
        </dgm:presLayoutVars>
      </dgm:prSet>
      <dgm:spPr/>
    </dgm:pt>
    <dgm:pt modelId="{949B1BC0-020D-47E3-9FF1-A794A63124BF}" type="pres">
      <dgm:prSet presAssocID="{DD805F98-91FD-4FD6-83DB-0D669B2F2CF7}" presName="spacer" presStyleCnt="0"/>
      <dgm:spPr/>
    </dgm:pt>
    <dgm:pt modelId="{80B00375-45B3-4F1F-A4FC-EAB2584F34DE}" type="pres">
      <dgm:prSet presAssocID="{E585C9A3-C6B8-4327-B452-4A1FA9E49E3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2A422E0-860B-4A6B-953B-D08A25C243E4}" type="pres">
      <dgm:prSet presAssocID="{E734A6A0-4895-444F-A078-A63AE4C9FCDB}" presName="spacer" presStyleCnt="0"/>
      <dgm:spPr/>
    </dgm:pt>
    <dgm:pt modelId="{A9078959-2726-4282-8BAE-9430D1FE4D51}" type="pres">
      <dgm:prSet presAssocID="{FCC0431A-9DB7-4EB5-9141-F434B8797D3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E86F806-3EDC-44F1-A206-AEF26353AC82}" srcId="{CC017B17-C000-44A3-9ADE-1180EA74F908}" destId="{FCC0431A-9DB7-4EB5-9141-F434B8797D3A}" srcOrd="2" destOrd="0" parTransId="{007FA7EC-3176-42A8-8B1F-46C0794F8565}" sibTransId="{A737F79B-1832-45EB-9E9D-4A7BEE371782}"/>
    <dgm:cxn modelId="{7B70B52C-F12F-4399-9AF1-CCAEFED57837}" type="presOf" srcId="{E585C9A3-C6B8-4327-B452-4A1FA9E49E3E}" destId="{80B00375-45B3-4F1F-A4FC-EAB2584F34DE}" srcOrd="0" destOrd="0" presId="urn:microsoft.com/office/officeart/2005/8/layout/vList2"/>
    <dgm:cxn modelId="{4777B53E-1948-4DD7-AE0E-6C9FEDBD73DD}" type="presOf" srcId="{FCC0431A-9DB7-4EB5-9141-F434B8797D3A}" destId="{A9078959-2726-4282-8BAE-9430D1FE4D51}" srcOrd="0" destOrd="0" presId="urn:microsoft.com/office/officeart/2005/8/layout/vList2"/>
    <dgm:cxn modelId="{553CE25B-BA06-4B9D-88E4-1A86D276F0BF}" srcId="{CC017B17-C000-44A3-9ADE-1180EA74F908}" destId="{AB943D53-CA4A-45B8-9811-C82447DF21D7}" srcOrd="0" destOrd="0" parTransId="{C89E9AB3-C479-45BB-9584-F2293148AB3D}" sibTransId="{DD805F98-91FD-4FD6-83DB-0D669B2F2CF7}"/>
    <dgm:cxn modelId="{7CA54766-94AA-4BF3-AF36-8588616D4B6E}" type="presOf" srcId="{AB943D53-CA4A-45B8-9811-C82447DF21D7}" destId="{F6F86F19-A054-479A-9692-CBD400C9F7AD}" srcOrd="0" destOrd="0" presId="urn:microsoft.com/office/officeart/2005/8/layout/vList2"/>
    <dgm:cxn modelId="{B527E69A-3A14-4C7A-A23B-4DD36003298B}" srcId="{CC017B17-C000-44A3-9ADE-1180EA74F908}" destId="{E585C9A3-C6B8-4327-B452-4A1FA9E49E3E}" srcOrd="1" destOrd="0" parTransId="{C6379368-0524-4DA6-9C02-86DA753F845E}" sibTransId="{E734A6A0-4895-444F-A078-A63AE4C9FCDB}"/>
    <dgm:cxn modelId="{1D3E3CF7-3AFC-4213-82FF-B01A00EE5EBB}" type="presOf" srcId="{CC017B17-C000-44A3-9ADE-1180EA74F908}" destId="{BCE0925C-44D6-4B55-88F2-2F7DE269ADD2}" srcOrd="0" destOrd="0" presId="urn:microsoft.com/office/officeart/2005/8/layout/vList2"/>
    <dgm:cxn modelId="{CC5C94BE-29F4-49A6-9431-2BFF8E4C7776}" type="presParOf" srcId="{BCE0925C-44D6-4B55-88F2-2F7DE269ADD2}" destId="{F6F86F19-A054-479A-9692-CBD400C9F7AD}" srcOrd="0" destOrd="0" presId="urn:microsoft.com/office/officeart/2005/8/layout/vList2"/>
    <dgm:cxn modelId="{69734FC8-1E29-4BD8-AA51-2454B7D48E10}" type="presParOf" srcId="{BCE0925C-44D6-4B55-88F2-2F7DE269ADD2}" destId="{949B1BC0-020D-47E3-9FF1-A794A63124BF}" srcOrd="1" destOrd="0" presId="urn:microsoft.com/office/officeart/2005/8/layout/vList2"/>
    <dgm:cxn modelId="{22056AE8-5AAE-4874-AEF6-704AD78B8E60}" type="presParOf" srcId="{BCE0925C-44D6-4B55-88F2-2F7DE269ADD2}" destId="{80B00375-45B3-4F1F-A4FC-EAB2584F34DE}" srcOrd="2" destOrd="0" presId="urn:microsoft.com/office/officeart/2005/8/layout/vList2"/>
    <dgm:cxn modelId="{5C44A816-7D3C-44B9-9CE4-8F9939F35DCD}" type="presParOf" srcId="{BCE0925C-44D6-4B55-88F2-2F7DE269ADD2}" destId="{F2A422E0-860B-4A6B-953B-D08A25C243E4}" srcOrd="3" destOrd="0" presId="urn:microsoft.com/office/officeart/2005/8/layout/vList2"/>
    <dgm:cxn modelId="{766EE4D8-BAF6-4F84-8693-83DA8D618CA6}" type="presParOf" srcId="{BCE0925C-44D6-4B55-88F2-2F7DE269ADD2}" destId="{A9078959-2726-4282-8BAE-9430D1FE4D5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017B17-C000-44A3-9ADE-1180EA74F9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B943D53-CA4A-45B8-9811-C82447DF21D7}">
      <dgm:prSet/>
      <dgm:spPr/>
      <dgm:t>
        <a:bodyPr/>
        <a:lstStyle/>
        <a:p>
          <a:pPr algn="ctr"/>
          <a:r>
            <a:rPr lang="pl-PL" b="1" i="0" dirty="0"/>
            <a:t>to program odpowiednio wysoko oceniony we wszystkich kategoriach przez niezależnych recenzentów. Jego ostateczny kształt powstał w wyniku starannie prowadzonej ewaluacji formatywnej lub też jest to program posiadający ewaluację wyników.</a:t>
          </a:r>
          <a:endParaRPr lang="pl-PL" dirty="0">
            <a:solidFill>
              <a:schemeClr val="bg1"/>
            </a:solidFill>
            <a:latin typeface="Industry"/>
          </a:endParaRPr>
        </a:p>
      </dgm:t>
    </dgm:pt>
    <dgm:pt modelId="{C89E9AB3-C479-45BB-9584-F2293148AB3D}" type="parTrans" cxnId="{553CE25B-BA06-4B9D-88E4-1A86D276F0BF}">
      <dgm:prSet/>
      <dgm:spPr/>
      <dgm:t>
        <a:bodyPr/>
        <a:lstStyle/>
        <a:p>
          <a:endParaRPr lang="pl-PL"/>
        </a:p>
      </dgm:t>
    </dgm:pt>
    <dgm:pt modelId="{DD805F98-91FD-4FD6-83DB-0D669B2F2CF7}" type="sibTrans" cxnId="{553CE25B-BA06-4B9D-88E4-1A86D276F0BF}">
      <dgm:prSet/>
      <dgm:spPr/>
      <dgm:t>
        <a:bodyPr/>
        <a:lstStyle/>
        <a:p>
          <a:endParaRPr lang="pl-PL"/>
        </a:p>
      </dgm:t>
    </dgm:pt>
    <dgm:pt modelId="{BCE0925C-44D6-4B55-88F2-2F7DE269ADD2}" type="pres">
      <dgm:prSet presAssocID="{CC017B17-C000-44A3-9ADE-1180EA74F908}" presName="linear" presStyleCnt="0">
        <dgm:presLayoutVars>
          <dgm:animLvl val="lvl"/>
          <dgm:resizeHandles val="exact"/>
        </dgm:presLayoutVars>
      </dgm:prSet>
      <dgm:spPr/>
    </dgm:pt>
    <dgm:pt modelId="{F6F86F19-A054-479A-9692-CBD400C9F7AD}" type="pres">
      <dgm:prSet presAssocID="{AB943D53-CA4A-45B8-9811-C82447DF21D7}" presName="parentText" presStyleLbl="node1" presStyleIdx="0" presStyleCnt="1" custLinFactY="4425" custLinFactNeighborX="-3995" custLinFactNeighborY="100000">
        <dgm:presLayoutVars>
          <dgm:chMax val="0"/>
          <dgm:bulletEnabled val="1"/>
        </dgm:presLayoutVars>
      </dgm:prSet>
      <dgm:spPr/>
    </dgm:pt>
  </dgm:ptLst>
  <dgm:cxnLst>
    <dgm:cxn modelId="{553CE25B-BA06-4B9D-88E4-1A86D276F0BF}" srcId="{CC017B17-C000-44A3-9ADE-1180EA74F908}" destId="{AB943D53-CA4A-45B8-9811-C82447DF21D7}" srcOrd="0" destOrd="0" parTransId="{C89E9AB3-C479-45BB-9584-F2293148AB3D}" sibTransId="{DD805F98-91FD-4FD6-83DB-0D669B2F2CF7}"/>
    <dgm:cxn modelId="{7CA54766-94AA-4BF3-AF36-8588616D4B6E}" type="presOf" srcId="{AB943D53-CA4A-45B8-9811-C82447DF21D7}" destId="{F6F86F19-A054-479A-9692-CBD400C9F7AD}" srcOrd="0" destOrd="0" presId="urn:microsoft.com/office/officeart/2005/8/layout/vList2"/>
    <dgm:cxn modelId="{1D3E3CF7-3AFC-4213-82FF-B01A00EE5EBB}" type="presOf" srcId="{CC017B17-C000-44A3-9ADE-1180EA74F908}" destId="{BCE0925C-44D6-4B55-88F2-2F7DE269ADD2}" srcOrd="0" destOrd="0" presId="urn:microsoft.com/office/officeart/2005/8/layout/vList2"/>
    <dgm:cxn modelId="{CC5C94BE-29F4-49A6-9431-2BFF8E4C7776}" type="presParOf" srcId="{BCE0925C-44D6-4B55-88F2-2F7DE269ADD2}" destId="{F6F86F19-A054-479A-9692-CBD400C9F7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017B17-C000-44A3-9ADE-1180EA74F9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0E51B7-967C-4B48-8FC6-BE09A8FCC48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b="0" i="0"/>
            <a:t>opiera się na uznanych </a:t>
          </a:r>
          <a:r>
            <a:rPr lang="pl-PL" b="0" i="0">
              <a:hlinkClick xmlns:r="http://schemas.openxmlformats.org/officeDocument/2006/relationships" r:id="rId1"/>
            </a:rPr>
            <a:t>koncepcjach teoretycznych</a:t>
          </a:r>
          <a:r>
            <a:rPr lang="pl-PL" b="0" i="0"/>
            <a:t> odnoszących się do problematyki zachowań problemowych,</a:t>
          </a:r>
        </a:p>
      </dgm:t>
    </dgm:pt>
    <dgm:pt modelId="{728B1DE6-D74C-48CC-B744-897BA950E5F0}" type="parTrans" cxnId="{7D3B9129-B9EC-4759-BAEF-8419E8334C74}">
      <dgm:prSet/>
      <dgm:spPr/>
      <dgm:t>
        <a:bodyPr/>
        <a:lstStyle/>
        <a:p>
          <a:endParaRPr lang="pl-PL"/>
        </a:p>
      </dgm:t>
    </dgm:pt>
    <dgm:pt modelId="{4F483CEE-44F6-4E8B-9ADB-EC38180B157B}" type="sibTrans" cxnId="{7D3B9129-B9EC-4759-BAEF-8419E8334C74}">
      <dgm:prSet/>
      <dgm:spPr/>
      <dgm:t>
        <a:bodyPr/>
        <a:lstStyle/>
        <a:p>
          <a:endParaRPr lang="pl-PL"/>
        </a:p>
      </dgm:t>
    </dgm:pt>
    <dgm:pt modelId="{6C1E68ED-EBF0-4E77-BC8A-1CA837CC1BB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b="0" i="0"/>
            <a:t>wykorzystuje skuteczne </a:t>
          </a:r>
          <a:r>
            <a:rPr lang="pl-PL" b="0" i="0">
              <a:hlinkClick xmlns:r="http://schemas.openxmlformats.org/officeDocument/2006/relationships" r:id="rId2"/>
            </a:rPr>
            <a:t>strategie profilaktyczne</a:t>
          </a:r>
          <a:r>
            <a:rPr lang="pl-PL" b="0" i="0"/>
            <a:t>,</a:t>
          </a:r>
        </a:p>
      </dgm:t>
    </dgm:pt>
    <dgm:pt modelId="{CAF43314-8C2D-49F1-8E3A-8450ECE3BF3F}" type="parTrans" cxnId="{A7AC2ED9-7039-4E84-AC70-967D235FDBCF}">
      <dgm:prSet/>
      <dgm:spPr/>
      <dgm:t>
        <a:bodyPr/>
        <a:lstStyle/>
        <a:p>
          <a:endParaRPr lang="pl-PL"/>
        </a:p>
      </dgm:t>
    </dgm:pt>
    <dgm:pt modelId="{00DB48C9-34A5-47FB-B754-26AF83027458}" type="sibTrans" cxnId="{A7AC2ED9-7039-4E84-AC70-967D235FDBCF}">
      <dgm:prSet/>
      <dgm:spPr/>
      <dgm:t>
        <a:bodyPr/>
        <a:lstStyle/>
        <a:p>
          <a:endParaRPr lang="pl-PL"/>
        </a:p>
      </dgm:t>
    </dgm:pt>
    <dgm:pt modelId="{7D26FDBC-D0CF-4D9E-BA06-90362637D8D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b="0" i="0"/>
            <a:t>jest skonstruowany zgodnie z zasadami </a:t>
          </a:r>
          <a:r>
            <a:rPr lang="pl-PL" b="0" i="0">
              <a:hlinkClick xmlns:r="http://schemas.openxmlformats.org/officeDocument/2006/relationships" r:id="rId3"/>
            </a:rPr>
            <a:t>logicznego modelu</a:t>
          </a:r>
          <a:r>
            <a:rPr lang="pl-PL" b="0" i="0"/>
            <a:t>,</a:t>
          </a:r>
        </a:p>
      </dgm:t>
    </dgm:pt>
    <dgm:pt modelId="{2AFE9A8E-14A4-4846-A6C2-199784675601}" type="parTrans" cxnId="{7CD1EE24-C427-4FEA-A45A-BF91E38F2D9E}">
      <dgm:prSet/>
      <dgm:spPr/>
      <dgm:t>
        <a:bodyPr/>
        <a:lstStyle/>
        <a:p>
          <a:endParaRPr lang="pl-PL"/>
        </a:p>
      </dgm:t>
    </dgm:pt>
    <dgm:pt modelId="{FCCFDB14-1DB8-4A3D-B617-48442F7A5072}" type="sibTrans" cxnId="{7CD1EE24-C427-4FEA-A45A-BF91E38F2D9E}">
      <dgm:prSet/>
      <dgm:spPr/>
      <dgm:t>
        <a:bodyPr/>
        <a:lstStyle/>
        <a:p>
          <a:endParaRPr lang="pl-PL"/>
        </a:p>
      </dgm:t>
    </dgm:pt>
    <dgm:pt modelId="{8EA8EAFA-204A-4DC5-88B7-BBE97F07901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b="0" i="0"/>
            <a:t>legitymuje się</a:t>
          </a:r>
          <a:r>
            <a:rPr lang="pl-PL" b="0" i="0">
              <a:hlinkClick xmlns:r="http://schemas.openxmlformats.org/officeDocument/2006/relationships" r:id="rId4"/>
            </a:rPr>
            <a:t> </a:t>
          </a:r>
          <a:r>
            <a:rPr lang="pl-PL" b="0" i="0">
              <a:hlinkClick xmlns:r="http://schemas.openxmlformats.org/officeDocument/2006/relationships" r:id="rId5"/>
            </a:rPr>
            <a:t>ewaluacją procesu</a:t>
          </a:r>
          <a:r>
            <a:rPr lang="pl-PL" b="0" i="0"/>
            <a:t>,</a:t>
          </a:r>
        </a:p>
      </dgm:t>
    </dgm:pt>
    <dgm:pt modelId="{A0B505C1-2658-4815-B819-1F8CD7C74687}" type="parTrans" cxnId="{5A32718B-DBDA-44AB-B873-824632EB4EFC}">
      <dgm:prSet/>
      <dgm:spPr/>
      <dgm:t>
        <a:bodyPr/>
        <a:lstStyle/>
        <a:p>
          <a:endParaRPr lang="pl-PL"/>
        </a:p>
      </dgm:t>
    </dgm:pt>
    <dgm:pt modelId="{210DDDAA-9896-440D-ABA6-56746DFA7F87}" type="sibTrans" cxnId="{5A32718B-DBDA-44AB-B873-824632EB4EFC}">
      <dgm:prSet/>
      <dgm:spPr/>
      <dgm:t>
        <a:bodyPr/>
        <a:lstStyle/>
        <a:p>
          <a:endParaRPr lang="pl-PL"/>
        </a:p>
      </dgm:t>
    </dgm:pt>
    <dgm:pt modelId="{17766CD9-76CC-4554-8DB5-85132DD6B69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b="0" i="0"/>
            <a:t>legitymuje się </a:t>
          </a:r>
          <a:r>
            <a:rPr lang="pl-PL" b="0" i="0">
              <a:hlinkClick xmlns:r="http://schemas.openxmlformats.org/officeDocument/2006/relationships" r:id="rId5"/>
            </a:rPr>
            <a:t>ewaluacją formatywną </a:t>
          </a:r>
          <a:r>
            <a:rPr lang="pl-PL" b="0" i="0"/>
            <a:t>służącą podniesieniu jakości programu,</a:t>
          </a:r>
        </a:p>
      </dgm:t>
    </dgm:pt>
    <dgm:pt modelId="{4D38996A-2EB2-4677-976F-ACF5FFB8E7BC}" type="parTrans" cxnId="{98B553BB-D53F-4925-A626-5DFD2F58EAC2}">
      <dgm:prSet/>
      <dgm:spPr/>
      <dgm:t>
        <a:bodyPr/>
        <a:lstStyle/>
        <a:p>
          <a:endParaRPr lang="pl-PL"/>
        </a:p>
      </dgm:t>
    </dgm:pt>
    <dgm:pt modelId="{BC37F514-8FBE-4832-ACF2-C540115CB9E1}" type="sibTrans" cxnId="{98B553BB-D53F-4925-A626-5DFD2F58EAC2}">
      <dgm:prSet/>
      <dgm:spPr/>
      <dgm:t>
        <a:bodyPr/>
        <a:lstStyle/>
        <a:p>
          <a:endParaRPr lang="pl-PL"/>
        </a:p>
      </dgm:t>
    </dgm:pt>
    <dgm:pt modelId="{44C39B2A-F750-48C7-83BA-85ADB4983F0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l-PL" b="0" i="0"/>
            <a:t>lub </a:t>
          </a:r>
          <a:r>
            <a:rPr lang="pl-PL" b="0" i="0">
              <a:hlinkClick xmlns:r="http://schemas.openxmlformats.org/officeDocument/2006/relationships" r:id="rId6"/>
            </a:rPr>
            <a:t>ewaluacją wyników</a:t>
          </a:r>
          <a:r>
            <a:rPr lang="pl-PL" b="0" i="0"/>
            <a:t>, która dotyczyła zmian w zakresie czynników pośredniczących (celów szczegółowych), a nie samych zmian zachowania (celu głównego programu) lub była przeprowadzona bezpośrednio po zakończeniu oddziaływań, </a:t>
          </a:r>
        </a:p>
      </dgm:t>
    </dgm:pt>
    <dgm:pt modelId="{81B220FE-D185-4BA5-8ECB-6176F849B112}" type="parTrans" cxnId="{DDEEE40F-E262-458C-BB13-DE352757A49E}">
      <dgm:prSet/>
      <dgm:spPr/>
      <dgm:t>
        <a:bodyPr/>
        <a:lstStyle/>
        <a:p>
          <a:endParaRPr lang="pl-PL"/>
        </a:p>
      </dgm:t>
    </dgm:pt>
    <dgm:pt modelId="{14C659B1-E0B6-4637-982C-BF3D51A464A3}" type="sibTrans" cxnId="{DDEEE40F-E262-458C-BB13-DE352757A49E}">
      <dgm:prSet/>
      <dgm:spPr/>
      <dgm:t>
        <a:bodyPr/>
        <a:lstStyle/>
        <a:p>
          <a:endParaRPr lang="pl-PL"/>
        </a:p>
      </dgm:t>
    </dgm:pt>
    <dgm:pt modelId="{BCE0925C-44D6-4B55-88F2-2F7DE269ADD2}" type="pres">
      <dgm:prSet presAssocID="{CC017B17-C000-44A3-9ADE-1180EA74F908}" presName="linear" presStyleCnt="0">
        <dgm:presLayoutVars>
          <dgm:animLvl val="lvl"/>
          <dgm:resizeHandles val="exact"/>
        </dgm:presLayoutVars>
      </dgm:prSet>
      <dgm:spPr/>
    </dgm:pt>
    <dgm:pt modelId="{0C76A753-9F7C-4D15-AF9F-F01AF6698FF8}" type="pres">
      <dgm:prSet presAssocID="{820E51B7-967C-4B48-8FC6-BE09A8FCC48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9B7A5C5-F225-4711-AF41-BA4CA5542654}" type="pres">
      <dgm:prSet presAssocID="{4F483CEE-44F6-4E8B-9ADB-EC38180B157B}" presName="spacer" presStyleCnt="0"/>
      <dgm:spPr/>
    </dgm:pt>
    <dgm:pt modelId="{A52DE1FD-B6BE-4C78-8EE3-45636B1AFDD3}" type="pres">
      <dgm:prSet presAssocID="{6C1E68ED-EBF0-4E77-BC8A-1CA837CC1BB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3828EDE-2368-4D1E-BAAC-C9105F162876}" type="pres">
      <dgm:prSet presAssocID="{00DB48C9-34A5-47FB-B754-26AF83027458}" presName="spacer" presStyleCnt="0"/>
      <dgm:spPr/>
    </dgm:pt>
    <dgm:pt modelId="{AF88C971-73DA-47EC-B0D2-C633BD2EE856}" type="pres">
      <dgm:prSet presAssocID="{7D26FDBC-D0CF-4D9E-BA06-90362637D8D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CC2918D-7C26-4257-AF06-2D45CB93C3A9}" type="pres">
      <dgm:prSet presAssocID="{FCCFDB14-1DB8-4A3D-B617-48442F7A5072}" presName="spacer" presStyleCnt="0"/>
      <dgm:spPr/>
    </dgm:pt>
    <dgm:pt modelId="{05114BB2-D958-4DDC-A175-892AC01FDAD3}" type="pres">
      <dgm:prSet presAssocID="{8EA8EAFA-204A-4DC5-88B7-BBE97F07901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D1BBE09-850C-4B04-A9D8-0FD19D72AE8A}" type="pres">
      <dgm:prSet presAssocID="{210DDDAA-9896-440D-ABA6-56746DFA7F87}" presName="spacer" presStyleCnt="0"/>
      <dgm:spPr/>
    </dgm:pt>
    <dgm:pt modelId="{67182900-681E-4495-B6F1-61ED64615018}" type="pres">
      <dgm:prSet presAssocID="{17766CD9-76CC-4554-8DB5-85132DD6B69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419D156-B2A2-493B-ACA3-EE6D93A778D4}" type="pres">
      <dgm:prSet presAssocID="{BC37F514-8FBE-4832-ACF2-C540115CB9E1}" presName="spacer" presStyleCnt="0"/>
      <dgm:spPr/>
    </dgm:pt>
    <dgm:pt modelId="{9FAC3CC6-A3B4-4A3A-ACA2-87ABC0A213EF}" type="pres">
      <dgm:prSet presAssocID="{44C39B2A-F750-48C7-83BA-85ADB4983F0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0E1B50E-AFF6-45C9-9820-6E266F9FC7FF}" type="presOf" srcId="{17766CD9-76CC-4554-8DB5-85132DD6B692}" destId="{67182900-681E-4495-B6F1-61ED64615018}" srcOrd="0" destOrd="0" presId="urn:microsoft.com/office/officeart/2005/8/layout/vList2"/>
    <dgm:cxn modelId="{DDEEE40F-E262-458C-BB13-DE352757A49E}" srcId="{CC017B17-C000-44A3-9ADE-1180EA74F908}" destId="{44C39B2A-F750-48C7-83BA-85ADB4983F0A}" srcOrd="5" destOrd="0" parTransId="{81B220FE-D185-4BA5-8ECB-6176F849B112}" sibTransId="{14C659B1-E0B6-4637-982C-BF3D51A464A3}"/>
    <dgm:cxn modelId="{1FD9C422-AF41-4AC7-A791-9AA8D2B68A7E}" type="presOf" srcId="{7D26FDBC-D0CF-4D9E-BA06-90362637D8DF}" destId="{AF88C971-73DA-47EC-B0D2-C633BD2EE856}" srcOrd="0" destOrd="0" presId="urn:microsoft.com/office/officeart/2005/8/layout/vList2"/>
    <dgm:cxn modelId="{7CD1EE24-C427-4FEA-A45A-BF91E38F2D9E}" srcId="{CC017B17-C000-44A3-9ADE-1180EA74F908}" destId="{7D26FDBC-D0CF-4D9E-BA06-90362637D8DF}" srcOrd="2" destOrd="0" parTransId="{2AFE9A8E-14A4-4846-A6C2-199784675601}" sibTransId="{FCCFDB14-1DB8-4A3D-B617-48442F7A5072}"/>
    <dgm:cxn modelId="{7D3B9129-B9EC-4759-BAEF-8419E8334C74}" srcId="{CC017B17-C000-44A3-9ADE-1180EA74F908}" destId="{820E51B7-967C-4B48-8FC6-BE09A8FCC483}" srcOrd="0" destOrd="0" parTransId="{728B1DE6-D74C-48CC-B744-897BA950E5F0}" sibTransId="{4F483CEE-44F6-4E8B-9ADB-EC38180B157B}"/>
    <dgm:cxn modelId="{6D73392F-7DD0-4DF3-8FF0-CEA30C8520E7}" type="presOf" srcId="{8EA8EAFA-204A-4DC5-88B7-BBE97F079012}" destId="{05114BB2-D958-4DDC-A175-892AC01FDAD3}" srcOrd="0" destOrd="0" presId="urn:microsoft.com/office/officeart/2005/8/layout/vList2"/>
    <dgm:cxn modelId="{81B29360-08BD-46DB-927A-4F5F226A4420}" type="presOf" srcId="{6C1E68ED-EBF0-4E77-BC8A-1CA837CC1BBB}" destId="{A52DE1FD-B6BE-4C78-8EE3-45636B1AFDD3}" srcOrd="0" destOrd="0" presId="urn:microsoft.com/office/officeart/2005/8/layout/vList2"/>
    <dgm:cxn modelId="{0AD4F482-B5F9-4457-B1E7-7CE59495FF27}" type="presOf" srcId="{44C39B2A-F750-48C7-83BA-85ADB4983F0A}" destId="{9FAC3CC6-A3B4-4A3A-ACA2-87ABC0A213EF}" srcOrd="0" destOrd="0" presId="urn:microsoft.com/office/officeart/2005/8/layout/vList2"/>
    <dgm:cxn modelId="{5A32718B-DBDA-44AB-B873-824632EB4EFC}" srcId="{CC017B17-C000-44A3-9ADE-1180EA74F908}" destId="{8EA8EAFA-204A-4DC5-88B7-BBE97F079012}" srcOrd="3" destOrd="0" parTransId="{A0B505C1-2658-4815-B819-1F8CD7C74687}" sibTransId="{210DDDAA-9896-440D-ABA6-56746DFA7F87}"/>
    <dgm:cxn modelId="{98B553BB-D53F-4925-A626-5DFD2F58EAC2}" srcId="{CC017B17-C000-44A3-9ADE-1180EA74F908}" destId="{17766CD9-76CC-4554-8DB5-85132DD6B692}" srcOrd="4" destOrd="0" parTransId="{4D38996A-2EB2-4677-976F-ACF5FFB8E7BC}" sibTransId="{BC37F514-8FBE-4832-ACF2-C540115CB9E1}"/>
    <dgm:cxn modelId="{C9BEA6D2-1BAD-4BF0-911B-878B33267872}" type="presOf" srcId="{820E51B7-967C-4B48-8FC6-BE09A8FCC483}" destId="{0C76A753-9F7C-4D15-AF9F-F01AF6698FF8}" srcOrd="0" destOrd="0" presId="urn:microsoft.com/office/officeart/2005/8/layout/vList2"/>
    <dgm:cxn modelId="{A7AC2ED9-7039-4E84-AC70-967D235FDBCF}" srcId="{CC017B17-C000-44A3-9ADE-1180EA74F908}" destId="{6C1E68ED-EBF0-4E77-BC8A-1CA837CC1BBB}" srcOrd="1" destOrd="0" parTransId="{CAF43314-8C2D-49F1-8E3A-8450ECE3BF3F}" sibTransId="{00DB48C9-34A5-47FB-B754-26AF83027458}"/>
    <dgm:cxn modelId="{1D3E3CF7-3AFC-4213-82FF-B01A00EE5EBB}" type="presOf" srcId="{CC017B17-C000-44A3-9ADE-1180EA74F908}" destId="{BCE0925C-44D6-4B55-88F2-2F7DE269ADD2}" srcOrd="0" destOrd="0" presId="urn:microsoft.com/office/officeart/2005/8/layout/vList2"/>
    <dgm:cxn modelId="{90B9AAA9-ADBF-41A1-80C6-25ED5FF1999E}" type="presParOf" srcId="{BCE0925C-44D6-4B55-88F2-2F7DE269ADD2}" destId="{0C76A753-9F7C-4D15-AF9F-F01AF6698FF8}" srcOrd="0" destOrd="0" presId="urn:microsoft.com/office/officeart/2005/8/layout/vList2"/>
    <dgm:cxn modelId="{843755E3-8FFF-4374-8772-EA10BC0BA410}" type="presParOf" srcId="{BCE0925C-44D6-4B55-88F2-2F7DE269ADD2}" destId="{79B7A5C5-F225-4711-AF41-BA4CA5542654}" srcOrd="1" destOrd="0" presId="urn:microsoft.com/office/officeart/2005/8/layout/vList2"/>
    <dgm:cxn modelId="{3EB52E80-031A-42A2-AB1E-9686BCD6AB3E}" type="presParOf" srcId="{BCE0925C-44D6-4B55-88F2-2F7DE269ADD2}" destId="{A52DE1FD-B6BE-4C78-8EE3-45636B1AFDD3}" srcOrd="2" destOrd="0" presId="urn:microsoft.com/office/officeart/2005/8/layout/vList2"/>
    <dgm:cxn modelId="{17752F52-7469-4597-880E-EF928F686022}" type="presParOf" srcId="{BCE0925C-44D6-4B55-88F2-2F7DE269ADD2}" destId="{93828EDE-2368-4D1E-BAAC-C9105F162876}" srcOrd="3" destOrd="0" presId="urn:microsoft.com/office/officeart/2005/8/layout/vList2"/>
    <dgm:cxn modelId="{9380AD50-26B1-41FC-9F4B-AA3B9148490D}" type="presParOf" srcId="{BCE0925C-44D6-4B55-88F2-2F7DE269ADD2}" destId="{AF88C971-73DA-47EC-B0D2-C633BD2EE856}" srcOrd="4" destOrd="0" presId="urn:microsoft.com/office/officeart/2005/8/layout/vList2"/>
    <dgm:cxn modelId="{B2439049-DB6E-4F03-99C8-9A28EA10FA5C}" type="presParOf" srcId="{BCE0925C-44D6-4B55-88F2-2F7DE269ADD2}" destId="{ACC2918D-7C26-4257-AF06-2D45CB93C3A9}" srcOrd="5" destOrd="0" presId="urn:microsoft.com/office/officeart/2005/8/layout/vList2"/>
    <dgm:cxn modelId="{19FAE25B-1CA0-4959-B4EE-D6E0FB06E159}" type="presParOf" srcId="{BCE0925C-44D6-4B55-88F2-2F7DE269ADD2}" destId="{05114BB2-D958-4DDC-A175-892AC01FDAD3}" srcOrd="6" destOrd="0" presId="urn:microsoft.com/office/officeart/2005/8/layout/vList2"/>
    <dgm:cxn modelId="{35496765-C049-43D3-8C20-1F5D9DE491DA}" type="presParOf" srcId="{BCE0925C-44D6-4B55-88F2-2F7DE269ADD2}" destId="{3D1BBE09-850C-4B04-A9D8-0FD19D72AE8A}" srcOrd="7" destOrd="0" presId="urn:microsoft.com/office/officeart/2005/8/layout/vList2"/>
    <dgm:cxn modelId="{41EDBA71-4529-472C-BC3F-6B91C209DDF3}" type="presParOf" srcId="{BCE0925C-44D6-4B55-88F2-2F7DE269ADD2}" destId="{67182900-681E-4495-B6F1-61ED64615018}" srcOrd="8" destOrd="0" presId="urn:microsoft.com/office/officeart/2005/8/layout/vList2"/>
    <dgm:cxn modelId="{3064EF1A-BB6F-4FD1-A208-505F5FBF1F02}" type="presParOf" srcId="{BCE0925C-44D6-4B55-88F2-2F7DE269ADD2}" destId="{C419D156-B2A2-493B-ACA3-EE6D93A778D4}" srcOrd="9" destOrd="0" presId="urn:microsoft.com/office/officeart/2005/8/layout/vList2"/>
    <dgm:cxn modelId="{B4BF79AA-B64E-4420-9221-65B9A7041353}" type="presParOf" srcId="{BCE0925C-44D6-4B55-88F2-2F7DE269ADD2}" destId="{9FAC3CC6-A3B4-4A3A-ACA2-87ABC0A213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5D7BC-E8D6-423E-9766-B12858372AAB}">
      <dsp:nvSpPr>
        <dsp:cNvPr id="0" name=""/>
        <dsp:cNvSpPr/>
      </dsp:nvSpPr>
      <dsp:spPr>
        <a:xfrm>
          <a:off x="0" y="263564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Profilaktyka to świadome działanie nastawione na jednostki lub grupy społeczne mające na celu zapobieganie różnorodnym problemom </a:t>
          </a:r>
          <a:r>
            <a:rPr lang="pl-PL" sz="2300" b="1" kern="1200"/>
            <a:t>zanim one wystąpią.</a:t>
          </a:r>
          <a:endParaRPr lang="pl-PL" sz="2300" kern="1200"/>
        </a:p>
      </dsp:txBody>
      <dsp:txXfrm>
        <a:off x="44664" y="308228"/>
        <a:ext cx="9969071" cy="825612"/>
      </dsp:txXfrm>
    </dsp:sp>
    <dsp:sp modelId="{911B018E-B622-4919-AEBF-ED84087CBA43}">
      <dsp:nvSpPr>
        <dsp:cNvPr id="0" name=""/>
        <dsp:cNvSpPr/>
      </dsp:nvSpPr>
      <dsp:spPr>
        <a:xfrm>
          <a:off x="0" y="1244745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/>
            <a:t>Profilaktyka jest działaniem </a:t>
          </a:r>
          <a:r>
            <a:rPr lang="pl-PL" sz="2300" b="1" kern="1200"/>
            <a:t>uprzedzającym</a:t>
          </a:r>
          <a:r>
            <a:rPr lang="pl-PL" sz="2300" kern="1200"/>
            <a:t> a nie naprawczym.</a:t>
          </a:r>
        </a:p>
      </dsp:txBody>
      <dsp:txXfrm>
        <a:off x="44664" y="1289409"/>
        <a:ext cx="9969071" cy="825612"/>
      </dsp:txXfrm>
    </dsp:sp>
    <dsp:sp modelId="{57965AD6-364E-4AFF-9A38-13FD75D08A23}">
      <dsp:nvSpPr>
        <dsp:cNvPr id="0" name=""/>
        <dsp:cNvSpPr/>
      </dsp:nvSpPr>
      <dsp:spPr>
        <a:xfrm>
          <a:off x="0" y="2225925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/>
            <a:t>Profilaktyka to:</a:t>
          </a:r>
          <a:endParaRPr lang="pl-PL" sz="2300" kern="1200"/>
        </a:p>
      </dsp:txBody>
      <dsp:txXfrm>
        <a:off x="44664" y="2270589"/>
        <a:ext cx="9969071" cy="825612"/>
      </dsp:txXfrm>
    </dsp:sp>
    <dsp:sp modelId="{154A0C31-CFD3-4DBC-BFA4-C47FCA28A5C3}">
      <dsp:nvSpPr>
        <dsp:cNvPr id="0" name=""/>
        <dsp:cNvSpPr/>
      </dsp:nvSpPr>
      <dsp:spPr>
        <a:xfrm>
          <a:off x="0" y="3140865"/>
          <a:ext cx="10058399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b="1" kern="1200"/>
            <a:t>eliminowanie lub redukowanie wpływu znaczących czynników ryzyka</a:t>
          </a:r>
          <a:r>
            <a:rPr lang="pl-PL" sz="1800" kern="1200"/>
            <a:t> używania lub nadużywania,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lub ich osłabianie/kompensowanie poprzez </a:t>
          </a:r>
          <a:r>
            <a:rPr lang="pl-PL" sz="1800" b="1" kern="1200" dirty="0"/>
            <a:t>wzmacnianie czynników chroniących.</a:t>
          </a:r>
          <a:endParaRPr lang="pl-PL" sz="1800" kern="1200" dirty="0"/>
        </a:p>
      </dsp:txBody>
      <dsp:txXfrm>
        <a:off x="0" y="3140865"/>
        <a:ext cx="10058399" cy="6189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9C96F-60A5-4739-88A4-6651A11A2F8B}">
      <dsp:nvSpPr>
        <dsp:cNvPr id="0" name=""/>
        <dsp:cNvSpPr/>
      </dsp:nvSpPr>
      <dsp:spPr>
        <a:xfrm>
          <a:off x="0" y="58904"/>
          <a:ext cx="10058399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Program profilaktyki uniwersalnej </a:t>
          </a:r>
        </a:p>
      </dsp:txBody>
      <dsp:txXfrm>
        <a:off x="25759" y="84663"/>
        <a:ext cx="10006881" cy="476152"/>
      </dsp:txXfrm>
    </dsp:sp>
    <dsp:sp modelId="{8B2445A5-FCE3-45DE-9D0E-4089625BDBE6}">
      <dsp:nvSpPr>
        <dsp:cNvPr id="0" name=""/>
        <dsp:cNvSpPr/>
      </dsp:nvSpPr>
      <dsp:spPr>
        <a:xfrm>
          <a:off x="0" y="586575"/>
          <a:ext cx="10058399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Grupa docelowa programu – młodzież szkolna w wieku 12-14 lat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Program adresowany do całych klas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Dodatkowa oferta adresowana do rodziców</a:t>
          </a:r>
        </a:p>
      </dsp:txBody>
      <dsp:txXfrm>
        <a:off x="0" y="586575"/>
        <a:ext cx="10058399" cy="888030"/>
      </dsp:txXfrm>
    </dsp:sp>
    <dsp:sp modelId="{C24452D5-7278-4245-8853-50EBBE69A71B}">
      <dsp:nvSpPr>
        <dsp:cNvPr id="0" name=""/>
        <dsp:cNvSpPr/>
      </dsp:nvSpPr>
      <dsp:spPr>
        <a:xfrm>
          <a:off x="0" y="1474605"/>
          <a:ext cx="10058399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Cel programu: </a:t>
          </a:r>
        </a:p>
      </dsp:txBody>
      <dsp:txXfrm>
        <a:off x="25759" y="1500364"/>
        <a:ext cx="10006881" cy="476152"/>
      </dsp:txXfrm>
    </dsp:sp>
    <dsp:sp modelId="{A3858D62-A65B-4B39-85EA-E6C50DC19772}">
      <dsp:nvSpPr>
        <dsp:cNvPr id="0" name=""/>
        <dsp:cNvSpPr/>
      </dsp:nvSpPr>
      <dsp:spPr>
        <a:xfrm>
          <a:off x="0" y="2002275"/>
          <a:ext cx="10058399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Ograniczenie inicjowania używania substancji psychoaktywnych – tytoniu, alkoholu, narkotyków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Ograniczenie rozwoju intensywności używania – przejścia od fazy używania  eksperymentalnego do fazy używania problemowego </a:t>
          </a:r>
        </a:p>
      </dsp:txBody>
      <dsp:txXfrm>
        <a:off x="0" y="2002275"/>
        <a:ext cx="10058399" cy="842490"/>
      </dsp:txXfrm>
    </dsp:sp>
    <dsp:sp modelId="{77A92554-90A8-4FFA-ADAD-722B0A6916A5}">
      <dsp:nvSpPr>
        <dsp:cNvPr id="0" name=""/>
        <dsp:cNvSpPr/>
      </dsp:nvSpPr>
      <dsp:spPr>
        <a:xfrm>
          <a:off x="0" y="2844765"/>
          <a:ext cx="10058399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Oferta średnioterminowa </a:t>
          </a:r>
        </a:p>
      </dsp:txBody>
      <dsp:txXfrm>
        <a:off x="25759" y="2870524"/>
        <a:ext cx="10006881" cy="476152"/>
      </dsp:txXfrm>
    </dsp:sp>
    <dsp:sp modelId="{81C72E26-469E-4056-B86C-7A704A84AD5F}">
      <dsp:nvSpPr>
        <dsp:cNvPr id="0" name=""/>
        <dsp:cNvSpPr/>
      </dsp:nvSpPr>
      <dsp:spPr>
        <a:xfrm>
          <a:off x="0" y="3372435"/>
          <a:ext cx="10058399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12 spotkań 1- godzinnych dla uczniów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3 spotkania dla rodziców </a:t>
          </a:r>
        </a:p>
      </dsp:txBody>
      <dsp:txXfrm>
        <a:off x="0" y="3372435"/>
        <a:ext cx="10058399" cy="5920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4EBFC-426A-434D-9557-72314A486BE1}">
      <dsp:nvSpPr>
        <dsp:cNvPr id="0" name=""/>
        <dsp:cNvSpPr/>
      </dsp:nvSpPr>
      <dsp:spPr>
        <a:xfrm>
          <a:off x="0" y="55585"/>
          <a:ext cx="10183296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pierwszy w Europie szkolny program profilaktyczny oparty na strategii Wszechstronnego Wpływu Społecznego (CSI)</a:t>
          </a:r>
        </a:p>
      </dsp:txBody>
      <dsp:txXfrm>
        <a:off x="38838" y="94423"/>
        <a:ext cx="10105620" cy="717924"/>
      </dsp:txXfrm>
    </dsp:sp>
    <dsp:sp modelId="{02B57FBA-DAE9-42AA-BFFE-20B7120110BC}">
      <dsp:nvSpPr>
        <dsp:cNvPr id="0" name=""/>
        <dsp:cNvSpPr/>
      </dsp:nvSpPr>
      <dsp:spPr>
        <a:xfrm>
          <a:off x="0" y="908785"/>
          <a:ext cx="10183296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skuteczność w odniesieniu do rozwiązania problemu została potwierdzona w literaturze naukowej i sprawdzona w praktyce </a:t>
          </a:r>
        </a:p>
      </dsp:txBody>
      <dsp:txXfrm>
        <a:off x="38838" y="947623"/>
        <a:ext cx="10105620" cy="717924"/>
      </dsp:txXfrm>
    </dsp:sp>
    <dsp:sp modelId="{B1FF2945-7CC7-4B24-A8FC-C7520E50AE98}">
      <dsp:nvSpPr>
        <dsp:cNvPr id="0" name=""/>
        <dsp:cNvSpPr/>
      </dsp:nvSpPr>
      <dsp:spPr>
        <a:xfrm>
          <a:off x="0" y="1761985"/>
          <a:ext cx="10183296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Odwołuje się do wiedzy o predyktorach używania substancji psychoaktywnych w okresie dojrzewania i sposobach ich modyfikowania </a:t>
          </a:r>
        </a:p>
      </dsp:txBody>
      <dsp:txXfrm>
        <a:off x="38838" y="1800823"/>
        <a:ext cx="10105620" cy="717924"/>
      </dsp:txXfrm>
    </dsp:sp>
    <dsp:sp modelId="{13A1D7D9-ECB2-4A49-9496-7123B6F4A2D5}">
      <dsp:nvSpPr>
        <dsp:cNvPr id="0" name=""/>
        <dsp:cNvSpPr/>
      </dsp:nvSpPr>
      <dsp:spPr>
        <a:xfrm>
          <a:off x="0" y="2615185"/>
          <a:ext cx="10183296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uwzględnia wiedzę o czynnikach chroniących młodzież przed okazjonalnym i problemowym używaniem środków psychoaktywnych </a:t>
          </a:r>
        </a:p>
      </dsp:txBody>
      <dsp:txXfrm>
        <a:off x="38838" y="2654023"/>
        <a:ext cx="10105620" cy="717924"/>
      </dsp:txXfrm>
    </dsp:sp>
    <dsp:sp modelId="{A5E5EEB6-6558-4274-9D9E-4079293BCEE6}">
      <dsp:nvSpPr>
        <dsp:cNvPr id="0" name=""/>
        <dsp:cNvSpPr/>
      </dsp:nvSpPr>
      <dsp:spPr>
        <a:xfrm>
          <a:off x="0" y="3468385"/>
          <a:ext cx="10183296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odwołuje się do wiedzy z psychologii rozwojowej, która konieczna jest w ustalaniu celów oddziaływań profilaktycznych adresowanych do grup dojrzewającej młodzieży </a:t>
          </a:r>
        </a:p>
      </dsp:txBody>
      <dsp:txXfrm>
        <a:off x="38838" y="3507223"/>
        <a:ext cx="10105620" cy="7179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5530E-9B06-41F0-9739-9449F626F0F5}">
      <dsp:nvSpPr>
        <dsp:cNvPr id="0" name=""/>
        <dsp:cNvSpPr/>
      </dsp:nvSpPr>
      <dsp:spPr>
        <a:xfrm>
          <a:off x="0" y="74589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konformizm, przejawy nacisku grupowego i sposoby radzenia sobie z nim, </a:t>
          </a:r>
        </a:p>
      </dsp:txBody>
      <dsp:txXfrm>
        <a:off x="23271" y="97860"/>
        <a:ext cx="10011857" cy="430159"/>
      </dsp:txXfrm>
    </dsp:sp>
    <dsp:sp modelId="{23A6EF99-E273-46DA-BEC3-4E8C3ABEA14B}">
      <dsp:nvSpPr>
        <dsp:cNvPr id="0" name=""/>
        <dsp:cNvSpPr/>
      </dsp:nvSpPr>
      <dsp:spPr>
        <a:xfrm>
          <a:off x="0" y="585851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wiedza o czynnikach ryzyka i czynnikach chroniących przed piciem alkoholu, zróżnicowaniu podatności na alkohol w zależności od płci, </a:t>
          </a:r>
        </a:p>
      </dsp:txBody>
      <dsp:txXfrm>
        <a:off x="23271" y="609122"/>
        <a:ext cx="10011857" cy="430159"/>
      </dsp:txXfrm>
    </dsp:sp>
    <dsp:sp modelId="{5A038BD8-7DC5-4F78-8A06-16F28191FF9D}">
      <dsp:nvSpPr>
        <dsp:cNvPr id="0" name=""/>
        <dsp:cNvSpPr/>
      </dsp:nvSpPr>
      <dsp:spPr>
        <a:xfrm>
          <a:off x="0" y="1097113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przekonania normatywne na temat rozpowszechnienia zjawiska używania substancji psychoaktywnych wśród młodych ludzi, </a:t>
          </a:r>
        </a:p>
      </dsp:txBody>
      <dsp:txXfrm>
        <a:off x="23271" y="1120384"/>
        <a:ext cx="10011857" cy="430159"/>
      </dsp:txXfrm>
    </dsp:sp>
    <dsp:sp modelId="{8E85B909-9093-4EF5-9D85-4732D9E6BBB9}">
      <dsp:nvSpPr>
        <dsp:cNvPr id="0" name=""/>
        <dsp:cNvSpPr/>
      </dsp:nvSpPr>
      <dsp:spPr>
        <a:xfrm>
          <a:off x="0" y="1608375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wiedza o przyczynach i następstwach palenia papierosów, </a:t>
          </a:r>
        </a:p>
      </dsp:txBody>
      <dsp:txXfrm>
        <a:off x="23271" y="1631646"/>
        <a:ext cx="10011857" cy="430159"/>
      </dsp:txXfrm>
    </dsp:sp>
    <dsp:sp modelId="{06E464E4-B7E1-4F42-A3C8-040DD77414C0}">
      <dsp:nvSpPr>
        <dsp:cNvPr id="0" name=""/>
        <dsp:cNvSpPr/>
      </dsp:nvSpPr>
      <dsp:spPr>
        <a:xfrm>
          <a:off x="0" y="2119637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umiejętność komunikowania swoich emocji, </a:t>
          </a:r>
        </a:p>
      </dsp:txBody>
      <dsp:txXfrm>
        <a:off x="23271" y="2142908"/>
        <a:ext cx="10011857" cy="430159"/>
      </dsp:txXfrm>
    </dsp:sp>
    <dsp:sp modelId="{D33F3ECF-84E6-4F53-9883-6872BB2F6B1C}">
      <dsp:nvSpPr>
        <dsp:cNvPr id="0" name=""/>
        <dsp:cNvSpPr/>
      </dsp:nvSpPr>
      <dsp:spPr>
        <a:xfrm>
          <a:off x="0" y="2630898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umiejętność asertywnej obrony swoich racji, </a:t>
          </a:r>
        </a:p>
      </dsp:txBody>
      <dsp:txXfrm>
        <a:off x="23271" y="2654169"/>
        <a:ext cx="10011857" cy="430159"/>
      </dsp:txXfrm>
    </dsp:sp>
    <dsp:sp modelId="{FD3CE9A6-FFF8-4725-8E2A-239823C95A5C}">
      <dsp:nvSpPr>
        <dsp:cNvPr id="0" name=""/>
        <dsp:cNvSpPr/>
      </dsp:nvSpPr>
      <dsp:spPr>
        <a:xfrm>
          <a:off x="0" y="3142160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inne umiejętności interpersonalne i intrapersonalne, których niedostateczne opanowanie może skłaniać do używania substancji psychoaktywnych w sytuacjach towarzyskich,</a:t>
          </a:r>
        </a:p>
      </dsp:txBody>
      <dsp:txXfrm>
        <a:off x="23271" y="3165431"/>
        <a:ext cx="10011857" cy="430159"/>
      </dsp:txXfrm>
    </dsp:sp>
    <dsp:sp modelId="{2B70FCEA-AA94-454D-9B8B-AC2819893955}">
      <dsp:nvSpPr>
        <dsp:cNvPr id="0" name=""/>
        <dsp:cNvSpPr/>
      </dsp:nvSpPr>
      <dsp:spPr>
        <a:xfrm>
          <a:off x="0" y="3653422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wiedza o narkotykach,</a:t>
          </a:r>
        </a:p>
      </dsp:txBody>
      <dsp:txXfrm>
        <a:off x="23271" y="3676693"/>
        <a:ext cx="10011857" cy="430159"/>
      </dsp:txXfrm>
    </dsp:sp>
    <dsp:sp modelId="{2BE2AF19-A789-4DE4-BAC9-E23E5CDB65AB}">
      <dsp:nvSpPr>
        <dsp:cNvPr id="0" name=""/>
        <dsp:cNvSpPr/>
      </dsp:nvSpPr>
      <dsp:spPr>
        <a:xfrm>
          <a:off x="0" y="4164684"/>
          <a:ext cx="10058399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umiejętność radzenia sobie z problemami, formułowania celów i podejmowania decyzji.</a:t>
          </a:r>
        </a:p>
      </dsp:txBody>
      <dsp:txXfrm>
        <a:off x="23271" y="4187955"/>
        <a:ext cx="10011857" cy="4301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4525B-CCFD-4F13-9C15-AC89B0CA94F9}">
      <dsp:nvSpPr>
        <dsp:cNvPr id="0" name=""/>
        <dsp:cNvSpPr/>
      </dsp:nvSpPr>
      <dsp:spPr>
        <a:xfrm>
          <a:off x="0" y="58005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1: Wstęp do programu</a:t>
          </a:r>
        </a:p>
      </dsp:txBody>
      <dsp:txXfrm>
        <a:off x="22246" y="80251"/>
        <a:ext cx="10013907" cy="411223"/>
      </dsp:txXfrm>
    </dsp:sp>
    <dsp:sp modelId="{EE766DEB-A03D-4BB6-8C47-F25436267844}">
      <dsp:nvSpPr>
        <dsp:cNvPr id="0" name=""/>
        <dsp:cNvSpPr/>
      </dsp:nvSpPr>
      <dsp:spPr>
        <a:xfrm>
          <a:off x="0" y="513720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 Wstęp, ustalenie zasad,  przypomnienie wiadomości na temat substancji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prezentacja, praca w grupach, zarządzanie kontraktem, zadanie domowe </a:t>
          </a:r>
        </a:p>
      </dsp:txBody>
      <dsp:txXfrm>
        <a:off x="0" y="513720"/>
        <a:ext cx="10058399" cy="521122"/>
      </dsp:txXfrm>
    </dsp:sp>
    <dsp:sp modelId="{C156D3D8-8A09-45EF-B993-151A6BF799E8}">
      <dsp:nvSpPr>
        <dsp:cNvPr id="0" name=""/>
        <dsp:cNvSpPr/>
      </dsp:nvSpPr>
      <dsp:spPr>
        <a:xfrm>
          <a:off x="0" y="1034842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Lekcja 2: Być lub nie być w grupie</a:t>
          </a:r>
        </a:p>
      </dsp:txBody>
      <dsp:txXfrm>
        <a:off x="22246" y="1057088"/>
        <a:ext cx="10013907" cy="411223"/>
      </dsp:txXfrm>
    </dsp:sp>
    <dsp:sp modelId="{90A747CC-49F1-4AF6-836F-C70FE490A90E}">
      <dsp:nvSpPr>
        <dsp:cNvPr id="0" name=""/>
        <dsp:cNvSpPr/>
      </dsp:nvSpPr>
      <dsp:spPr>
        <a:xfrm>
          <a:off x="0" y="1490557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Wyjaśnienie wpływów i oczekiwań grupy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scenka sytuacyjna, dyskusja plenarna , gra</a:t>
          </a:r>
        </a:p>
      </dsp:txBody>
      <dsp:txXfrm>
        <a:off x="0" y="1490557"/>
        <a:ext cx="10058399" cy="521122"/>
      </dsp:txXfrm>
    </dsp:sp>
    <dsp:sp modelId="{5FFD6A69-5D31-4021-AEEE-F98AB1383C5D}">
      <dsp:nvSpPr>
        <dsp:cNvPr id="0" name=""/>
        <dsp:cNvSpPr/>
      </dsp:nvSpPr>
      <dsp:spPr>
        <a:xfrm>
          <a:off x="0" y="2011680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3: Alkohol </a:t>
          </a:r>
        </a:p>
      </dsp:txBody>
      <dsp:txXfrm>
        <a:off x="22246" y="2033926"/>
        <a:ext cx="10013907" cy="411223"/>
      </dsp:txXfrm>
    </dsp:sp>
    <dsp:sp modelId="{54350B20-DE4F-4F2F-84BB-28656FF761F7}">
      <dsp:nvSpPr>
        <dsp:cNvPr id="0" name=""/>
        <dsp:cNvSpPr/>
      </dsp:nvSpPr>
      <dsp:spPr>
        <a:xfrm>
          <a:off x="0" y="2467394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Czynniki wpływające na używanie alkoholu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praca w grupach, kolaż, gra </a:t>
          </a:r>
        </a:p>
      </dsp:txBody>
      <dsp:txXfrm>
        <a:off x="0" y="2467394"/>
        <a:ext cx="10058399" cy="521122"/>
      </dsp:txXfrm>
    </dsp:sp>
    <dsp:sp modelId="{A385C483-76C3-45E2-8836-2750DA0B6662}">
      <dsp:nvSpPr>
        <dsp:cNvPr id="0" name=""/>
        <dsp:cNvSpPr/>
      </dsp:nvSpPr>
      <dsp:spPr>
        <a:xfrm>
          <a:off x="0" y="2988517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Lekcja 4: Kontrola rzeczywistości </a:t>
          </a:r>
        </a:p>
      </dsp:txBody>
      <dsp:txXfrm>
        <a:off x="22246" y="3010763"/>
        <a:ext cx="10013907" cy="411223"/>
      </dsp:txXfrm>
    </dsp:sp>
    <dsp:sp modelId="{E7B7D680-3FA3-4255-A9FD-409AE3DFA810}">
      <dsp:nvSpPr>
        <dsp:cNvPr id="0" name=""/>
        <dsp:cNvSpPr/>
      </dsp:nvSpPr>
      <dsp:spPr>
        <a:xfrm>
          <a:off x="0" y="3444232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Krytyczna ocena informacji, własne opinie a rzeczywiste dane, korygowanie norm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prezentacja, praca w grupach, dyskusja w grupie, gra</a:t>
          </a:r>
        </a:p>
      </dsp:txBody>
      <dsp:txXfrm>
        <a:off x="0" y="3444232"/>
        <a:ext cx="10058399" cy="5211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1FDD4-5A01-4491-B89F-01B5CD2527A9}">
      <dsp:nvSpPr>
        <dsp:cNvPr id="0" name=""/>
        <dsp:cNvSpPr/>
      </dsp:nvSpPr>
      <dsp:spPr>
        <a:xfrm>
          <a:off x="0" y="58005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5: Palenie papierosów</a:t>
          </a:r>
        </a:p>
      </dsp:txBody>
      <dsp:txXfrm>
        <a:off x="22246" y="80251"/>
        <a:ext cx="10013907" cy="411223"/>
      </dsp:txXfrm>
    </dsp:sp>
    <dsp:sp modelId="{A66ABA49-8658-4C9F-B5CD-0C132FE585A5}">
      <dsp:nvSpPr>
        <dsp:cNvPr id="0" name=""/>
        <dsp:cNvSpPr/>
      </dsp:nvSpPr>
      <dsp:spPr>
        <a:xfrm>
          <a:off x="0" y="513720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Skutki palenia, efekty oczekiwane vs rzeczywiste, efekty krótko- i długofalowe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dyskusja plenarna , gra, informacje zwrotne,  dyskusja w grupie</a:t>
          </a:r>
        </a:p>
      </dsp:txBody>
      <dsp:txXfrm>
        <a:off x="0" y="513720"/>
        <a:ext cx="10058399" cy="521122"/>
      </dsp:txXfrm>
    </dsp:sp>
    <dsp:sp modelId="{BF34670F-1B10-44B5-B60E-958574AE7FE3}">
      <dsp:nvSpPr>
        <dsp:cNvPr id="0" name=""/>
        <dsp:cNvSpPr/>
      </dsp:nvSpPr>
      <dsp:spPr>
        <a:xfrm>
          <a:off x="0" y="1034842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6: Wyraź się. </a:t>
          </a:r>
        </a:p>
      </dsp:txBody>
      <dsp:txXfrm>
        <a:off x="22246" y="1057088"/>
        <a:ext cx="10013907" cy="411223"/>
      </dsp:txXfrm>
    </dsp:sp>
    <dsp:sp modelId="{46721288-CACB-4C2E-A743-D4A496D8DA08}">
      <dsp:nvSpPr>
        <dsp:cNvPr id="0" name=""/>
        <dsp:cNvSpPr/>
      </dsp:nvSpPr>
      <dsp:spPr>
        <a:xfrm>
          <a:off x="0" y="1490557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Wyrażanie emocji, komunikacja werbalna vs niewerbalna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dyskusja plenarna, gra, praca w grupach </a:t>
          </a:r>
        </a:p>
      </dsp:txBody>
      <dsp:txXfrm>
        <a:off x="0" y="1490557"/>
        <a:ext cx="10058399" cy="521122"/>
      </dsp:txXfrm>
    </dsp:sp>
    <dsp:sp modelId="{026A9D7B-85C2-4C57-9916-ABE905CEB6AB}">
      <dsp:nvSpPr>
        <dsp:cNvPr id="0" name=""/>
        <dsp:cNvSpPr/>
      </dsp:nvSpPr>
      <dsp:spPr>
        <a:xfrm>
          <a:off x="0" y="2011680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Lekcja 7: Broń swoich racji aktywnie </a:t>
          </a:r>
        </a:p>
      </dsp:txBody>
      <dsp:txXfrm>
        <a:off x="22246" y="2033926"/>
        <a:ext cx="10013907" cy="411223"/>
      </dsp:txXfrm>
    </dsp:sp>
    <dsp:sp modelId="{0241DD5D-6C1E-4C12-BEE0-EFE91DFC94E3}">
      <dsp:nvSpPr>
        <dsp:cNvPr id="0" name=""/>
        <dsp:cNvSpPr/>
      </dsp:nvSpPr>
      <dsp:spPr>
        <a:xfrm>
          <a:off x="0" y="2467394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Asertywność, szacunek dla innych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dyskusja plenarna, praca w grupach, scenka </a:t>
          </a:r>
        </a:p>
      </dsp:txBody>
      <dsp:txXfrm>
        <a:off x="0" y="2467394"/>
        <a:ext cx="10058399" cy="521122"/>
      </dsp:txXfrm>
    </dsp:sp>
    <dsp:sp modelId="{55D9C5BE-48FA-41AC-872E-4802562EC5F3}">
      <dsp:nvSpPr>
        <dsp:cNvPr id="0" name=""/>
        <dsp:cNvSpPr/>
      </dsp:nvSpPr>
      <dsp:spPr>
        <a:xfrm>
          <a:off x="0" y="2988517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Lekcja 8: Lew salonowy </a:t>
          </a:r>
        </a:p>
      </dsp:txBody>
      <dsp:txXfrm>
        <a:off x="22246" y="3010763"/>
        <a:ext cx="10013907" cy="411223"/>
      </dsp:txXfrm>
    </dsp:sp>
    <dsp:sp modelId="{6241FD3B-B0FD-418C-A013-86AAD57269CE}">
      <dsp:nvSpPr>
        <dsp:cNvPr id="0" name=""/>
        <dsp:cNvSpPr/>
      </dsp:nvSpPr>
      <dsp:spPr>
        <a:xfrm>
          <a:off x="0" y="3444232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Rozpoznawanie pozytywnych cech innych, informacje zwrotne, komunikowanie się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scenka, gra, dyskusja plenarna</a:t>
          </a:r>
        </a:p>
      </dsp:txBody>
      <dsp:txXfrm>
        <a:off x="0" y="3444232"/>
        <a:ext cx="10058399" cy="52112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459D2-BB44-4B0B-8BF5-6F5653388D73}">
      <dsp:nvSpPr>
        <dsp:cNvPr id="0" name=""/>
        <dsp:cNvSpPr/>
      </dsp:nvSpPr>
      <dsp:spPr>
        <a:xfrm>
          <a:off x="0" y="58005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9: Narkotyki </a:t>
          </a:r>
        </a:p>
      </dsp:txBody>
      <dsp:txXfrm>
        <a:off x="22246" y="80251"/>
        <a:ext cx="10013907" cy="411223"/>
      </dsp:txXfrm>
    </dsp:sp>
    <dsp:sp modelId="{892C885D-0438-400A-A9E8-6607B8CEA945}">
      <dsp:nvSpPr>
        <dsp:cNvPr id="0" name=""/>
        <dsp:cNvSpPr/>
      </dsp:nvSpPr>
      <dsp:spPr>
        <a:xfrm>
          <a:off x="0" y="513720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Pozytywne i negatywne skutki używania narkotyków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quiz, praca w grupach </a:t>
          </a:r>
        </a:p>
      </dsp:txBody>
      <dsp:txXfrm>
        <a:off x="0" y="513720"/>
        <a:ext cx="10058399" cy="521122"/>
      </dsp:txXfrm>
    </dsp:sp>
    <dsp:sp modelId="{BFD0C44F-650B-4DB0-83F4-4646FE08D143}">
      <dsp:nvSpPr>
        <dsp:cNvPr id="0" name=""/>
        <dsp:cNvSpPr/>
      </dsp:nvSpPr>
      <dsp:spPr>
        <a:xfrm>
          <a:off x="0" y="1034842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10: Umiejętności radzenia sobie z problemami </a:t>
          </a:r>
        </a:p>
      </dsp:txBody>
      <dsp:txXfrm>
        <a:off x="22246" y="1057088"/>
        <a:ext cx="10013907" cy="411223"/>
      </dsp:txXfrm>
    </dsp:sp>
    <dsp:sp modelId="{AF0DE711-D80C-4393-A94A-A7347C5A0E56}">
      <dsp:nvSpPr>
        <dsp:cNvPr id="0" name=""/>
        <dsp:cNvSpPr/>
      </dsp:nvSpPr>
      <dsp:spPr>
        <a:xfrm>
          <a:off x="0" y="1490557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Wyrażanie uczuć negatywnych, radzenie sobie ze słabościami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prezentacja, dyskusja plenarna, praca w grupach </a:t>
          </a:r>
        </a:p>
      </dsp:txBody>
      <dsp:txXfrm>
        <a:off x="0" y="1490557"/>
        <a:ext cx="10058399" cy="521122"/>
      </dsp:txXfrm>
    </dsp:sp>
    <dsp:sp modelId="{02A77036-1934-49C7-ADA2-A970A798E422}">
      <dsp:nvSpPr>
        <dsp:cNvPr id="0" name=""/>
        <dsp:cNvSpPr/>
      </dsp:nvSpPr>
      <dsp:spPr>
        <a:xfrm>
          <a:off x="0" y="2011680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11: Rozwiązywanie problemów i podejmowanie decyzji </a:t>
          </a:r>
        </a:p>
      </dsp:txBody>
      <dsp:txXfrm>
        <a:off x="22246" y="2033926"/>
        <a:ext cx="10013907" cy="411223"/>
      </dsp:txXfrm>
    </dsp:sp>
    <dsp:sp modelId="{E30ADC48-3484-4D8E-950A-8B149918C237}">
      <dsp:nvSpPr>
        <dsp:cNvPr id="0" name=""/>
        <dsp:cNvSpPr/>
      </dsp:nvSpPr>
      <dsp:spPr>
        <a:xfrm>
          <a:off x="0" y="2467394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Rozwiązywanie problemów, wzmacnianie myślenia twórczego, i samokontroli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prezentacja, dyskusja plenarna, praca w grupach, zadanie domowe </a:t>
          </a:r>
        </a:p>
      </dsp:txBody>
      <dsp:txXfrm>
        <a:off x="0" y="2467394"/>
        <a:ext cx="10058399" cy="521122"/>
      </dsp:txXfrm>
    </dsp:sp>
    <dsp:sp modelId="{542E7A7B-99DF-4441-8470-8263E5B77BEC}">
      <dsp:nvSpPr>
        <dsp:cNvPr id="0" name=""/>
        <dsp:cNvSpPr/>
      </dsp:nvSpPr>
      <dsp:spPr>
        <a:xfrm>
          <a:off x="0" y="2988517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Lekcja 12: Ustalanie celów i zakończenie </a:t>
          </a:r>
        </a:p>
      </dsp:txBody>
      <dsp:txXfrm>
        <a:off x="22246" y="3010763"/>
        <a:ext cx="10013907" cy="411223"/>
      </dsp:txXfrm>
    </dsp:sp>
    <dsp:sp modelId="{B36BFC37-BF9A-4381-BFA2-A3CDC432573A}">
      <dsp:nvSpPr>
        <dsp:cNvPr id="0" name=""/>
        <dsp:cNvSpPr/>
      </dsp:nvSpPr>
      <dsp:spPr>
        <a:xfrm>
          <a:off x="0" y="3444232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Treści: Rozróżnianie celów długo- i krótkofalowych, informacje zwrotne na temat programu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Metody: gra, praca w grupach, dyskusja plenarna</a:t>
          </a:r>
        </a:p>
      </dsp:txBody>
      <dsp:txXfrm>
        <a:off x="0" y="3444232"/>
        <a:ext cx="10058399" cy="52112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D4D11-A463-4A58-8E16-7CF8FF1997D7}">
      <dsp:nvSpPr>
        <dsp:cNvPr id="0" name=""/>
        <dsp:cNvSpPr/>
      </dsp:nvSpPr>
      <dsp:spPr>
        <a:xfrm>
          <a:off x="0" y="44585"/>
          <a:ext cx="10058399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Krąg/koło dyskusji – usadź uczniów na krzesłach w kręgu (ławki pod ścianą lub na zewnątrz klasy) </a:t>
          </a:r>
        </a:p>
      </dsp:txBody>
      <dsp:txXfrm>
        <a:off x="38838" y="83423"/>
        <a:ext cx="9980723" cy="717924"/>
      </dsp:txXfrm>
    </dsp:sp>
    <dsp:sp modelId="{4BB65E52-D4BC-481F-8F1D-822891E322E8}">
      <dsp:nvSpPr>
        <dsp:cNvPr id="0" name=""/>
        <dsp:cNvSpPr/>
      </dsp:nvSpPr>
      <dsp:spPr>
        <a:xfrm>
          <a:off x="0" y="840185"/>
          <a:ext cx="10058399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sala przygotowana przed lekcją,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również siedzisz w kręgu,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na początku wyjaśniasz, dlaczego takie zmiany (jaki jest cel kręgu).</a:t>
          </a:r>
        </a:p>
      </dsp:txBody>
      <dsp:txXfrm>
        <a:off x="0" y="840185"/>
        <a:ext cx="10058399" cy="828000"/>
      </dsp:txXfrm>
    </dsp:sp>
    <dsp:sp modelId="{D8442E38-6760-4AFA-9FF5-9380C90BD15D}">
      <dsp:nvSpPr>
        <dsp:cNvPr id="0" name=""/>
        <dsp:cNvSpPr/>
      </dsp:nvSpPr>
      <dsp:spPr>
        <a:xfrm>
          <a:off x="0" y="1668185"/>
          <a:ext cx="10058399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Bezpieczeństwo uczestników</a:t>
          </a:r>
        </a:p>
      </dsp:txBody>
      <dsp:txXfrm>
        <a:off x="38838" y="1707023"/>
        <a:ext cx="9980723" cy="717924"/>
      </dsp:txXfrm>
    </dsp:sp>
    <dsp:sp modelId="{4D6389A3-AA2B-4ADA-92CD-44F401A496A4}">
      <dsp:nvSpPr>
        <dsp:cNvPr id="0" name=""/>
        <dsp:cNvSpPr/>
      </dsp:nvSpPr>
      <dsp:spPr>
        <a:xfrm>
          <a:off x="0" y="2463785"/>
          <a:ext cx="10058399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Bezpieczeństwo fizyczne,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Unikaj ośmieszania, wspieraj „słabszych uczniów”.</a:t>
          </a:r>
        </a:p>
      </dsp:txBody>
      <dsp:txXfrm>
        <a:off x="0" y="2463785"/>
        <a:ext cx="10058399" cy="548550"/>
      </dsp:txXfrm>
    </dsp:sp>
    <dsp:sp modelId="{6F284290-099F-45D7-8BE5-6AB9FA4D7BE3}">
      <dsp:nvSpPr>
        <dsp:cNvPr id="0" name=""/>
        <dsp:cNvSpPr/>
      </dsp:nvSpPr>
      <dsp:spPr>
        <a:xfrm>
          <a:off x="0" y="3012335"/>
          <a:ext cx="10058399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Materiały</a:t>
          </a:r>
        </a:p>
      </dsp:txBody>
      <dsp:txXfrm>
        <a:off x="38838" y="3051173"/>
        <a:ext cx="9980723" cy="717924"/>
      </dsp:txXfrm>
    </dsp:sp>
    <dsp:sp modelId="{D5BCD07E-F391-4B96-ABA6-0E7D152BEA69}">
      <dsp:nvSpPr>
        <dsp:cNvPr id="0" name=""/>
        <dsp:cNvSpPr/>
      </dsp:nvSpPr>
      <dsp:spPr>
        <a:xfrm>
          <a:off x="0" y="3807935"/>
          <a:ext cx="10058399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Przygotuj materiały, dodatkowe instrukcji i pomoce przed lekcją,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Wykorzystaj zeszyt ćwiczeń dla uczniów (np. praca domowa, okazja do rozmowy z rodzicami),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 dirty="0"/>
            <a:t>Przygotuj dodatkowe informacje – odesłanie do źródła, ulotki itp.</a:t>
          </a:r>
        </a:p>
      </dsp:txBody>
      <dsp:txXfrm>
        <a:off x="0" y="3807935"/>
        <a:ext cx="10058399" cy="8280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C3A5B-C04C-49EF-B978-CA535EDBD68B}">
      <dsp:nvSpPr>
        <dsp:cNvPr id="0" name=""/>
        <dsp:cNvSpPr/>
      </dsp:nvSpPr>
      <dsp:spPr>
        <a:xfrm>
          <a:off x="0" y="58005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Powiadomienie rodziców/zgoda</a:t>
          </a:r>
        </a:p>
      </dsp:txBody>
      <dsp:txXfrm>
        <a:off x="22246" y="80251"/>
        <a:ext cx="10013907" cy="411223"/>
      </dsp:txXfrm>
    </dsp:sp>
    <dsp:sp modelId="{8ADF0FFA-1BF0-43F4-B42E-D78FF574C41F}">
      <dsp:nvSpPr>
        <dsp:cNvPr id="0" name=""/>
        <dsp:cNvSpPr/>
      </dsp:nvSpPr>
      <dsp:spPr>
        <a:xfrm>
          <a:off x="0" y="513720"/>
          <a:ext cx="10058399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 dirty="0"/>
            <a:t>Obowiązkowo; różne formy.</a:t>
          </a:r>
        </a:p>
      </dsp:txBody>
      <dsp:txXfrm>
        <a:off x="0" y="513720"/>
        <a:ext cx="10058399" cy="314640"/>
      </dsp:txXfrm>
    </dsp:sp>
    <dsp:sp modelId="{CBC21D83-CE04-46A9-9AF8-F0897ACE8D36}">
      <dsp:nvSpPr>
        <dsp:cNvPr id="0" name=""/>
        <dsp:cNvSpPr/>
      </dsp:nvSpPr>
      <dsp:spPr>
        <a:xfrm>
          <a:off x="0" y="828360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Słuchanie siebie nawzajem</a:t>
          </a:r>
        </a:p>
      </dsp:txBody>
      <dsp:txXfrm>
        <a:off x="22246" y="850606"/>
        <a:ext cx="10013907" cy="411223"/>
      </dsp:txXfrm>
    </dsp:sp>
    <dsp:sp modelId="{A766110D-8C0F-412B-A80E-15E7959895C1}">
      <dsp:nvSpPr>
        <dsp:cNvPr id="0" name=""/>
        <dsp:cNvSpPr/>
      </dsp:nvSpPr>
      <dsp:spPr>
        <a:xfrm>
          <a:off x="0" y="1284075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 dirty="0"/>
            <a:t>Ustal z uczniami, co to znaczy dla ciebie i dla nich</a:t>
          </a:r>
          <a:r>
            <a:rPr lang="pl-PL" sz="1500" kern="1200" dirty="0">
              <a:sym typeface="Wingdings" panose="05000000000000000000" pitchFamily="2" charset="2"/>
            </a:rPr>
            <a:t></a:t>
          </a:r>
          <a:r>
            <a:rPr lang="pl-PL" sz="1500" kern="1200" dirty="0"/>
            <a:t>,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 dirty="0"/>
            <a:t>W instrukcjach do ćwiczeń wyznacz czas i kolejność (kto mówi, kto słucha, ile czasu itp.) </a:t>
          </a:r>
        </a:p>
      </dsp:txBody>
      <dsp:txXfrm>
        <a:off x="0" y="1284075"/>
        <a:ext cx="10058399" cy="521122"/>
      </dsp:txXfrm>
    </dsp:sp>
    <dsp:sp modelId="{F398F723-13BB-4D90-8A50-227BBF2C1070}">
      <dsp:nvSpPr>
        <dsp:cNvPr id="0" name=""/>
        <dsp:cNvSpPr/>
      </dsp:nvSpPr>
      <dsp:spPr>
        <a:xfrm>
          <a:off x="0" y="1805197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Zadawanie pytań</a:t>
          </a:r>
        </a:p>
      </dsp:txBody>
      <dsp:txXfrm>
        <a:off x="22246" y="1827443"/>
        <a:ext cx="10013907" cy="411223"/>
      </dsp:txXfrm>
    </dsp:sp>
    <dsp:sp modelId="{597321FF-AFAC-4210-95C6-E7F16DF6A76D}">
      <dsp:nvSpPr>
        <dsp:cNvPr id="0" name=""/>
        <dsp:cNvSpPr/>
      </dsp:nvSpPr>
      <dsp:spPr>
        <a:xfrm>
          <a:off x="0" y="2260912"/>
          <a:ext cx="10058399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Pytania otwarte, w miarę potrzeb przygotuj pytania na kartkach (praca </a:t>
          </a:r>
          <a:br>
            <a:rPr lang="pl-PL" sz="1500" kern="1200"/>
          </a:br>
          <a:r>
            <a:rPr lang="pl-PL" sz="1500" kern="1200"/>
            <a:t>w grupach); parafrazuj,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Podsumuj ćwiczenia – może ono dotyczyć samopoczucia uczestników, zdobytej wiedzy, refleksji,</a:t>
          </a:r>
        </a:p>
      </dsp:txBody>
      <dsp:txXfrm>
        <a:off x="0" y="2260912"/>
        <a:ext cx="10058399" cy="727605"/>
      </dsp:txXfrm>
    </dsp:sp>
    <dsp:sp modelId="{C9646B90-5875-4CE7-8EB6-8E8E70ADA345}">
      <dsp:nvSpPr>
        <dsp:cNvPr id="0" name=""/>
        <dsp:cNvSpPr/>
      </dsp:nvSpPr>
      <dsp:spPr>
        <a:xfrm>
          <a:off x="0" y="2988517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Wzmacnianie uczestników</a:t>
          </a:r>
        </a:p>
      </dsp:txBody>
      <dsp:txXfrm>
        <a:off x="22246" y="3010763"/>
        <a:ext cx="10013907" cy="411223"/>
      </dsp:txXfrm>
    </dsp:sp>
    <dsp:sp modelId="{13EE24F8-DCF7-4B13-85E0-922633B9A45C}">
      <dsp:nvSpPr>
        <dsp:cNvPr id="0" name=""/>
        <dsp:cNvSpPr/>
      </dsp:nvSpPr>
      <dsp:spPr>
        <a:xfrm>
          <a:off x="0" y="3444232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Zachęcaj do wypowiedzi – „To interesujące, co mówisz”,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Stosuj pochwałę opisową. </a:t>
          </a:r>
        </a:p>
      </dsp:txBody>
      <dsp:txXfrm>
        <a:off x="0" y="3444232"/>
        <a:ext cx="10058399" cy="52112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7539A-962C-4245-9C83-DA09D791CD59}">
      <dsp:nvSpPr>
        <dsp:cNvPr id="0" name=""/>
        <dsp:cNvSpPr/>
      </dsp:nvSpPr>
      <dsp:spPr>
        <a:xfrm>
          <a:off x="0" y="53088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Włączanie uczestników</a:t>
          </a:r>
        </a:p>
      </dsp:txBody>
      <dsp:txXfrm>
        <a:off x="22246" y="75334"/>
        <a:ext cx="10013907" cy="411223"/>
      </dsp:txXfrm>
    </dsp:sp>
    <dsp:sp modelId="{A5468DCE-25C5-4162-B601-DF9B7DCEA5FA}">
      <dsp:nvSpPr>
        <dsp:cNvPr id="0" name=""/>
        <dsp:cNvSpPr/>
      </dsp:nvSpPr>
      <dsp:spPr>
        <a:xfrm>
          <a:off x="0" y="508803"/>
          <a:ext cx="10058399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Bierzesz udział w dyskusji, zachęcasz uczniów do udziału w ćwiczeniach (podajesz ich cel i korzyści z udziału),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Dajesz możliwość wyboru ćwiczenia (udziału). </a:t>
          </a:r>
        </a:p>
      </dsp:txBody>
      <dsp:txXfrm>
        <a:off x="0" y="508803"/>
        <a:ext cx="10058399" cy="521122"/>
      </dsp:txXfrm>
    </dsp:sp>
    <dsp:sp modelId="{A3C5C461-EE7F-448B-BC1E-630C56C6CECF}">
      <dsp:nvSpPr>
        <dsp:cNvPr id="0" name=""/>
        <dsp:cNvSpPr/>
      </dsp:nvSpPr>
      <dsp:spPr>
        <a:xfrm>
          <a:off x="0" y="1029926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Prawo do bycia pominiętym</a:t>
          </a:r>
        </a:p>
      </dsp:txBody>
      <dsp:txXfrm>
        <a:off x="22246" y="1052172"/>
        <a:ext cx="10013907" cy="411223"/>
      </dsp:txXfrm>
    </dsp:sp>
    <dsp:sp modelId="{B014A70A-90C1-4483-BF48-AE7551438C4B}">
      <dsp:nvSpPr>
        <dsp:cNvPr id="0" name=""/>
        <dsp:cNvSpPr/>
      </dsp:nvSpPr>
      <dsp:spPr>
        <a:xfrm>
          <a:off x="0" y="1485641"/>
          <a:ext cx="10058399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Pytając o osobiste doświadczenia, myśli, uczucia pamiętaj, że uczeń ma prawo odmówić odpowiedzi (sam decyduje). </a:t>
          </a:r>
        </a:p>
      </dsp:txBody>
      <dsp:txXfrm>
        <a:off x="0" y="1485641"/>
        <a:ext cx="10058399" cy="314640"/>
      </dsp:txXfrm>
    </dsp:sp>
    <dsp:sp modelId="{3C073865-8F8D-4E1E-851D-7D438BD3308C}">
      <dsp:nvSpPr>
        <dsp:cNvPr id="0" name=""/>
        <dsp:cNvSpPr/>
      </dsp:nvSpPr>
      <dsp:spPr>
        <a:xfrm>
          <a:off x="0" y="1800281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Cisza</a:t>
          </a:r>
        </a:p>
      </dsp:txBody>
      <dsp:txXfrm>
        <a:off x="22246" y="1822527"/>
        <a:ext cx="10013907" cy="411223"/>
      </dsp:txXfrm>
    </dsp:sp>
    <dsp:sp modelId="{4159FD61-5123-4EC4-8B63-523C8B3AA158}">
      <dsp:nvSpPr>
        <dsp:cNvPr id="0" name=""/>
        <dsp:cNvSpPr/>
      </dsp:nvSpPr>
      <dsp:spPr>
        <a:xfrm>
          <a:off x="0" y="2255996"/>
          <a:ext cx="10058399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Poczekaj kilkadziesiąt sekund, „nie zagaduj” ciszy (trudne pytania wymagają namysłu),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Zapytaj, co się dzieje, dlaczego milczą?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Pomilcz razem z uczniami.</a:t>
          </a:r>
        </a:p>
      </dsp:txBody>
      <dsp:txXfrm>
        <a:off x="0" y="2255996"/>
        <a:ext cx="10058399" cy="786599"/>
      </dsp:txXfrm>
    </dsp:sp>
    <dsp:sp modelId="{71F508F8-1A7B-4F36-BC13-4553E6784EFA}">
      <dsp:nvSpPr>
        <dsp:cNvPr id="0" name=""/>
        <dsp:cNvSpPr/>
      </dsp:nvSpPr>
      <dsp:spPr>
        <a:xfrm>
          <a:off x="0" y="3042596"/>
          <a:ext cx="10058399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Wartości </a:t>
          </a:r>
        </a:p>
      </dsp:txBody>
      <dsp:txXfrm>
        <a:off x="22246" y="3064842"/>
        <a:ext cx="10013907" cy="411223"/>
      </dsp:txXfrm>
    </dsp:sp>
    <dsp:sp modelId="{BBBD684C-5AEB-48CF-A7C6-A1CA5D55F095}">
      <dsp:nvSpPr>
        <dsp:cNvPr id="0" name=""/>
        <dsp:cNvSpPr/>
      </dsp:nvSpPr>
      <dsp:spPr>
        <a:xfrm>
          <a:off x="0" y="3498311"/>
          <a:ext cx="10058399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Szanuj wartości prezentowane przez uczniów (rodziców), jeśli wyznajesz inne – możesz o tym rozmawiać, pilnując, aby nikogo nie urazić.</a:t>
          </a:r>
        </a:p>
      </dsp:txBody>
      <dsp:txXfrm>
        <a:off x="0" y="3498311"/>
        <a:ext cx="10058399" cy="4719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25E25-7643-485E-954C-C424A854F218}">
      <dsp:nvSpPr>
        <dsp:cNvPr id="0" name=""/>
        <dsp:cNvSpPr/>
      </dsp:nvSpPr>
      <dsp:spPr>
        <a:xfrm>
          <a:off x="0" y="26986"/>
          <a:ext cx="10058399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Materiały niezbędne do zrealizowania programu: </a:t>
          </a:r>
        </a:p>
      </dsp:txBody>
      <dsp:txXfrm>
        <a:off x="35125" y="62111"/>
        <a:ext cx="9988149" cy="649299"/>
      </dsp:txXfrm>
    </dsp:sp>
    <dsp:sp modelId="{FFFDF356-4845-4DD0-BCDF-7B182856B9FF}">
      <dsp:nvSpPr>
        <dsp:cNvPr id="0" name=""/>
        <dsp:cNvSpPr/>
      </dsp:nvSpPr>
      <dsp:spPr>
        <a:xfrm>
          <a:off x="0" y="746536"/>
          <a:ext cx="10058399" cy="304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300" kern="1200"/>
            <a:t>Przewodnik do efektywnego wprowadzania programu wszechstronnego wpływu społecznego w szkołach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300" kern="1200"/>
            <a:t>Podręcznik dla nauczyciela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300" kern="1200" dirty="0"/>
            <a:t>Zeszyt ćwiczeń dla ucznia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300" kern="1200" dirty="0"/>
            <a:t>Karty do ćwiczeń dla uczniów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300" kern="1200" dirty="0"/>
            <a:t>Scenariusz warsztatu dla rodziców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300" kern="1200" dirty="0"/>
            <a:t>Informacje na stronach </a:t>
          </a:r>
          <a:r>
            <a:rPr lang="pl-PL" sz="2300" kern="1200" dirty="0">
              <a:hlinkClick xmlns:r="http://schemas.openxmlformats.org/officeDocument/2006/relationships" r:id="rId1"/>
            </a:rPr>
            <a:t>www.kbpn.gov.pl</a:t>
          </a:r>
          <a:r>
            <a:rPr lang="pl-PL" sz="2300" kern="1200" dirty="0"/>
            <a:t>, </a:t>
          </a:r>
          <a:r>
            <a:rPr lang="pl-PL" sz="2300" kern="1200" dirty="0">
              <a:hlinkClick xmlns:r="http://schemas.openxmlformats.org/officeDocument/2006/relationships" r:id="rId2"/>
            </a:rPr>
            <a:t>www.dopalaczeinfo.pl</a:t>
          </a:r>
          <a:r>
            <a:rPr lang="pl-PL" sz="2300" kern="1200" dirty="0"/>
            <a:t>, </a:t>
          </a:r>
          <a:r>
            <a:rPr lang="pl-PL" sz="2300" kern="1200" dirty="0">
              <a:hlinkClick xmlns:r="http://schemas.openxmlformats.org/officeDocument/2006/relationships" r:id="rId3"/>
            </a:rPr>
            <a:t>www.programyrekomendowane.pl</a:t>
          </a:r>
          <a:r>
            <a:rPr lang="pl-PL" sz="2300" kern="1200" dirty="0"/>
            <a:t> </a:t>
          </a:r>
        </a:p>
      </dsp:txBody>
      <dsp:txXfrm>
        <a:off x="0" y="746536"/>
        <a:ext cx="10058399" cy="3042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7E7E0-431C-410E-9D4A-60D94804EA70}">
      <dsp:nvSpPr>
        <dsp:cNvPr id="0" name=""/>
        <dsp:cNvSpPr/>
      </dsp:nvSpPr>
      <dsp:spPr>
        <a:xfrm>
          <a:off x="0" y="105556"/>
          <a:ext cx="10058399" cy="142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To </a:t>
          </a:r>
          <a:r>
            <a:rPr lang="pl-PL" sz="2000" b="1" kern="1200"/>
            <a:t>działania kierowane są do całej populacji, bez względu na stopień ryzyka wystąpienia zachowań problemowych lub zaburzeń psychicznych</a:t>
          </a:r>
          <a:r>
            <a:rPr lang="pl-PL" sz="2000" kern="1200"/>
            <a:t> i dotyczą zagrożeń znanych, rozpowszechnionych w znacznym stopniu – np. </a:t>
          </a:r>
          <a:r>
            <a:rPr lang="pl-PL" sz="2000" kern="1200" dirty="0"/>
            <a:t>przemocy czy używania substancji psychoaktywnych. </a:t>
          </a:r>
        </a:p>
      </dsp:txBody>
      <dsp:txXfrm>
        <a:off x="69680" y="175236"/>
        <a:ext cx="9919039" cy="1288040"/>
      </dsp:txXfrm>
    </dsp:sp>
    <dsp:sp modelId="{FCF428E5-4C70-462B-912C-99BC936F4A94}">
      <dsp:nvSpPr>
        <dsp:cNvPr id="0" name=""/>
        <dsp:cNvSpPr/>
      </dsp:nvSpPr>
      <dsp:spPr>
        <a:xfrm>
          <a:off x="0" y="1590556"/>
          <a:ext cx="10058399" cy="142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Ich celem jest przeciwdziałanie pierwszym próbom podejmowania zachowań ryzykownych, wzmacnianie czynników chroniących i redukcja czynników ryzyka, ograniczanie inicjacji w zakresie różnych zachowań ryzykownych oraz zapobieganie nowym przypadkom. </a:t>
          </a:r>
        </a:p>
      </dsp:txBody>
      <dsp:txXfrm>
        <a:off x="69680" y="1660236"/>
        <a:ext cx="9919039" cy="1288040"/>
      </dsp:txXfrm>
    </dsp:sp>
    <dsp:sp modelId="{F9F0E11F-AA96-43C0-855E-CB20E23EDEDC}">
      <dsp:nvSpPr>
        <dsp:cNvPr id="0" name=""/>
        <dsp:cNvSpPr/>
      </dsp:nvSpPr>
      <dsp:spPr>
        <a:xfrm>
          <a:off x="0" y="3075556"/>
          <a:ext cx="10058399" cy="142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Na tym poziomie wykorzystywana jest ogólna wiedza na temat zachowań ryzykownych, czynników ryzyka i chroniących, danych epidemiologicznych (głównie wyników badań naukowych dotyczących między innymi używania substancji psychoaktywnych, informacji o wieku inicjacji itp.).</a:t>
          </a:r>
        </a:p>
      </dsp:txBody>
      <dsp:txXfrm>
        <a:off x="69680" y="3145236"/>
        <a:ext cx="9919039" cy="1288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E600D-42BF-46B1-A190-E3B47D1D4B78}">
      <dsp:nvSpPr>
        <dsp:cNvPr id="0" name=""/>
        <dsp:cNvSpPr/>
      </dsp:nvSpPr>
      <dsp:spPr>
        <a:xfrm>
          <a:off x="0" y="31625"/>
          <a:ext cx="10058399" cy="1498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To </a:t>
          </a:r>
          <a:r>
            <a:rPr lang="pl-PL" sz="2100" b="1" kern="1200" dirty="0"/>
            <a:t>działania kierowane są do grup zwiększonego ryzyka</a:t>
          </a:r>
          <a:r>
            <a:rPr lang="pl-PL" sz="2100" kern="1200" dirty="0"/>
            <a:t> (osób narażonych na działanie poważnych czynników ryzyka), tj.: dzieci osób uzależnionych od substancji psychoaktywnych, dzieci przysposobione, uczniowie z problemami szkolnymi, miłośnicy „szalonych” imprez itp.</a:t>
          </a:r>
        </a:p>
      </dsp:txBody>
      <dsp:txXfrm>
        <a:off x="73164" y="104789"/>
        <a:ext cx="9912071" cy="1352442"/>
      </dsp:txXfrm>
    </dsp:sp>
    <dsp:sp modelId="{07B105F2-6EE4-4965-957C-FE796125E4FB}">
      <dsp:nvSpPr>
        <dsp:cNvPr id="0" name=""/>
        <dsp:cNvSpPr/>
      </dsp:nvSpPr>
      <dsp:spPr>
        <a:xfrm>
          <a:off x="0" y="1590875"/>
          <a:ext cx="10058399" cy="1498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Główne działania polegają na dostarczaniu informacji i uczeniu najważniejszych umiejętności życiowych, uwzględniając specyfikę problemów jednostki lub grupy. </a:t>
          </a:r>
        </a:p>
      </dsp:txBody>
      <dsp:txXfrm>
        <a:off x="73164" y="1664039"/>
        <a:ext cx="9912071" cy="1352442"/>
      </dsp:txXfrm>
    </dsp:sp>
    <dsp:sp modelId="{FDC03C84-73E9-430F-B5CF-2D526D23A83F}">
      <dsp:nvSpPr>
        <dsp:cNvPr id="0" name=""/>
        <dsp:cNvSpPr/>
      </dsp:nvSpPr>
      <dsp:spPr>
        <a:xfrm>
          <a:off x="0" y="3150125"/>
          <a:ext cx="10058399" cy="1498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Dla dzieci i młodzieży znajdujących się w grupie podwyższonego ryzyka organizowane są indywidualne lub grupowe działania profilaktyczne (np. terapia pedagogiczna, treningi umiejętności społecznych, socjoterapia).</a:t>
          </a:r>
        </a:p>
      </dsp:txBody>
      <dsp:txXfrm>
        <a:off x="73164" y="3223289"/>
        <a:ext cx="9912071" cy="1352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AC458-5EC0-4F51-9498-8908C5118FA3}">
      <dsp:nvSpPr>
        <dsp:cNvPr id="0" name=""/>
        <dsp:cNvSpPr/>
      </dsp:nvSpPr>
      <dsp:spPr>
        <a:xfrm>
          <a:off x="0" y="264240"/>
          <a:ext cx="10058399" cy="171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To </a:t>
          </a:r>
          <a:r>
            <a:rPr lang="pl-PL" sz="2400" b="1" kern="1200"/>
            <a:t>działania kierowane są do jednostek, których zachowania zaczynają być wysoce ryzykowne</a:t>
          </a:r>
          <a:r>
            <a:rPr lang="pl-PL" sz="2400" kern="1200"/>
            <a:t> (np. nastolatki upijające się w weekendy) i mamy sygnały, że pojawiają się już poważne problemy związane z ich zachowaniem (np. kłopoty z policją, w domu itp.). </a:t>
          </a:r>
        </a:p>
      </dsp:txBody>
      <dsp:txXfrm>
        <a:off x="83616" y="347856"/>
        <a:ext cx="9891167" cy="1545648"/>
      </dsp:txXfrm>
    </dsp:sp>
    <dsp:sp modelId="{8CBE2645-5907-44EE-89C8-ECFFF730C616}">
      <dsp:nvSpPr>
        <dsp:cNvPr id="0" name=""/>
        <dsp:cNvSpPr/>
      </dsp:nvSpPr>
      <dsp:spPr>
        <a:xfrm>
          <a:off x="0" y="2046240"/>
          <a:ext cx="10058399" cy="171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Główne działania to indywidualna diagnoza przyczyn oraz interwencja. Działania te wymagają specjalistycznego przygotowania, dlatego na tym poziomie, w „profilaktykę” częściej angażują się różne instytucje zewnętrzne, przygotowane do prowadzenia pomocy psychologicznej lub medycznej. </a:t>
          </a:r>
        </a:p>
      </dsp:txBody>
      <dsp:txXfrm>
        <a:off x="83616" y="2129856"/>
        <a:ext cx="9891167" cy="1545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51E6D-820B-43D2-985D-E9EDC48F70D8}">
      <dsp:nvSpPr>
        <dsp:cNvPr id="0" name=""/>
        <dsp:cNvSpPr/>
      </dsp:nvSpPr>
      <dsp:spPr>
        <a:xfrm>
          <a:off x="0" y="149738"/>
          <a:ext cx="10058399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800" kern="1200" baseline="0" dirty="0"/>
            <a:t>Ogólne informacje na temat programu </a:t>
          </a:r>
          <a:endParaRPr lang="pl-PL" sz="4800" kern="1200" dirty="0"/>
        </a:p>
      </dsp:txBody>
      <dsp:txXfrm>
        <a:off x="56201" y="205939"/>
        <a:ext cx="9945997" cy="10388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8F916-62C6-4FC0-B2EE-676BC034A49D}">
      <dsp:nvSpPr>
        <dsp:cNvPr id="0" name=""/>
        <dsp:cNvSpPr/>
      </dsp:nvSpPr>
      <dsp:spPr>
        <a:xfrm>
          <a:off x="0" y="116617"/>
          <a:ext cx="10327311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Program Przeciwdziałania Przyjmowaniu Substancji Uzależniających przez Uczniów „</a:t>
          </a:r>
          <a:r>
            <a:rPr lang="pl-PL" sz="1700" kern="1200" dirty="0" err="1"/>
            <a:t>Unplugged</a:t>
          </a:r>
          <a:r>
            <a:rPr lang="pl-PL" sz="1700" kern="1200" dirty="0"/>
            <a:t>” opracowany  został w ramach programu EU-</a:t>
          </a:r>
          <a:r>
            <a:rPr lang="pl-PL" sz="1700" kern="1200" dirty="0" err="1"/>
            <a:t>Drug</a:t>
          </a:r>
          <a:r>
            <a:rPr lang="pl-PL" sz="1700" kern="1200" dirty="0"/>
            <a:t> </a:t>
          </a:r>
          <a:r>
            <a:rPr lang="pl-PL" sz="1700" kern="1200" dirty="0" err="1"/>
            <a:t>Abuse</a:t>
          </a:r>
          <a:r>
            <a:rPr lang="pl-PL" sz="1700" kern="1200" dirty="0"/>
            <a:t> </a:t>
          </a:r>
          <a:r>
            <a:rPr lang="pl-PL" sz="1700" kern="1200" dirty="0" err="1"/>
            <a:t>Prevention</a:t>
          </a:r>
          <a:r>
            <a:rPr lang="pl-PL" sz="1700" kern="1200" dirty="0"/>
            <a:t> (EU DAP) finansowanego przez KE</a:t>
          </a:r>
        </a:p>
      </dsp:txBody>
      <dsp:txXfrm>
        <a:off x="33012" y="149629"/>
        <a:ext cx="10261287" cy="610236"/>
      </dsp:txXfrm>
    </dsp:sp>
    <dsp:sp modelId="{D2C0E587-F6EC-4F2B-BD79-83CD6E98FB7C}">
      <dsp:nvSpPr>
        <dsp:cNvPr id="0" name=""/>
        <dsp:cNvSpPr/>
      </dsp:nvSpPr>
      <dsp:spPr>
        <a:xfrm>
          <a:off x="0" y="841837"/>
          <a:ext cx="10327311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Stanowi efekt pracy specjalistów z 9 centrów w 7 krajach UE -  Belgia, Niemcy, Hiszpania, Grecja, Włochy, Austria, Szwecja </a:t>
          </a:r>
        </a:p>
      </dsp:txBody>
      <dsp:txXfrm>
        <a:off x="33012" y="874849"/>
        <a:ext cx="10261287" cy="610236"/>
      </dsp:txXfrm>
    </dsp:sp>
    <dsp:sp modelId="{3490DA56-BFFB-4533-9B5F-4DC4A7994F4A}">
      <dsp:nvSpPr>
        <dsp:cNvPr id="0" name=""/>
        <dsp:cNvSpPr/>
      </dsp:nvSpPr>
      <dsp:spPr>
        <a:xfrm>
          <a:off x="0" y="1567057"/>
          <a:ext cx="10327311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Projekt został pilotażowo wdrożony w ww. krajach i poddany ewaluacji w latach 2004-2006 </a:t>
          </a:r>
        </a:p>
      </dsp:txBody>
      <dsp:txXfrm>
        <a:off x="33012" y="1600069"/>
        <a:ext cx="10261287" cy="610236"/>
      </dsp:txXfrm>
    </dsp:sp>
    <dsp:sp modelId="{AE0E34A6-87B5-4754-B728-C131211EC517}">
      <dsp:nvSpPr>
        <dsp:cNvPr id="0" name=""/>
        <dsp:cNvSpPr/>
      </dsp:nvSpPr>
      <dsp:spPr>
        <a:xfrm>
          <a:off x="0" y="2292277"/>
          <a:ext cx="10327311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W II etapie program wdrożono również  w Polsce i Czechach</a:t>
          </a:r>
        </a:p>
      </dsp:txBody>
      <dsp:txXfrm>
        <a:off x="33012" y="2325289"/>
        <a:ext cx="10261287" cy="610236"/>
      </dsp:txXfrm>
    </dsp:sp>
    <dsp:sp modelId="{96C3DCA2-9A2C-4A92-82F0-4B61D8687CEA}">
      <dsp:nvSpPr>
        <dsp:cNvPr id="0" name=""/>
        <dsp:cNvSpPr/>
      </dsp:nvSpPr>
      <dsp:spPr>
        <a:xfrm>
          <a:off x="0" y="3017497"/>
          <a:ext cx="10327311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Program rekomendowany. </a:t>
          </a:r>
          <a:r>
            <a:rPr lang="pl-PL" sz="1700" b="0" i="0" kern="1200" dirty="0"/>
            <a:t>Program został oceniony jako spełniający standardy jakości II poziomu  - DOBRA PRAKTYKA. </a:t>
          </a:r>
          <a:r>
            <a:rPr lang="pl-PL" sz="1700" b="1" i="0" kern="1200" dirty="0">
              <a:hlinkClick xmlns:r="http://schemas.openxmlformats.org/officeDocument/2006/relationships" r:id="rId1"/>
            </a:rPr>
            <a:t> </a:t>
          </a:r>
          <a:r>
            <a:rPr lang="pl-PL" sz="1700" kern="1200" dirty="0"/>
            <a:t>  </a:t>
          </a:r>
        </a:p>
      </dsp:txBody>
      <dsp:txXfrm>
        <a:off x="33012" y="3050509"/>
        <a:ext cx="10261287" cy="610236"/>
      </dsp:txXfrm>
    </dsp:sp>
    <dsp:sp modelId="{725563A0-311D-4793-871E-CC856B5D49DF}">
      <dsp:nvSpPr>
        <dsp:cNvPr id="0" name=""/>
        <dsp:cNvSpPr/>
      </dsp:nvSpPr>
      <dsp:spPr>
        <a:xfrm>
          <a:off x="0" y="3742717"/>
          <a:ext cx="10327311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Skuteczność programu w odniesieniu do rozwiązania problemu używania substancji psychoaktywnych została potwierdzona w badaniach ewaluacyjnych </a:t>
          </a:r>
        </a:p>
      </dsp:txBody>
      <dsp:txXfrm>
        <a:off x="33012" y="3775729"/>
        <a:ext cx="10261287" cy="6102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86F19-A054-479A-9692-CBD400C9F7AD}">
      <dsp:nvSpPr>
        <dsp:cNvPr id="0" name=""/>
        <dsp:cNvSpPr/>
      </dsp:nvSpPr>
      <dsp:spPr>
        <a:xfrm>
          <a:off x="0" y="335704"/>
          <a:ext cx="10058399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800" kern="1200" dirty="0">
              <a:solidFill>
                <a:schemeClr val="bg1"/>
              </a:solidFill>
              <a:latin typeface="Industry"/>
            </a:rPr>
            <a:t>Poziom I - PROGRAM OBIECUJĄCY</a:t>
          </a:r>
        </a:p>
      </dsp:txBody>
      <dsp:txXfrm>
        <a:off x="56201" y="391905"/>
        <a:ext cx="9945997" cy="1038877"/>
      </dsp:txXfrm>
    </dsp:sp>
    <dsp:sp modelId="{80B00375-45B3-4F1F-A4FC-EAB2584F34DE}">
      <dsp:nvSpPr>
        <dsp:cNvPr id="0" name=""/>
        <dsp:cNvSpPr/>
      </dsp:nvSpPr>
      <dsp:spPr>
        <a:xfrm>
          <a:off x="0" y="1436040"/>
          <a:ext cx="10058399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800" u="sng" kern="1200" dirty="0">
              <a:solidFill>
                <a:schemeClr val="bg1"/>
              </a:solidFill>
              <a:latin typeface="Industry"/>
            </a:rPr>
            <a:t>Poziom II - program DOBRA PRAKTYKA</a:t>
          </a:r>
        </a:p>
      </dsp:txBody>
      <dsp:txXfrm>
        <a:off x="56201" y="1492241"/>
        <a:ext cx="9945997" cy="1038877"/>
      </dsp:txXfrm>
    </dsp:sp>
    <dsp:sp modelId="{A9078959-2726-4282-8BAE-9430D1FE4D51}">
      <dsp:nvSpPr>
        <dsp:cNvPr id="0" name=""/>
        <dsp:cNvSpPr/>
      </dsp:nvSpPr>
      <dsp:spPr>
        <a:xfrm>
          <a:off x="0" y="2725560"/>
          <a:ext cx="10058399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800" kern="1200" dirty="0">
              <a:solidFill>
                <a:schemeClr val="bg1"/>
              </a:solidFill>
              <a:latin typeface="Industry"/>
            </a:rPr>
            <a:t>Poziom III - PROGRAM MODELOWY</a:t>
          </a:r>
        </a:p>
      </dsp:txBody>
      <dsp:txXfrm>
        <a:off x="56201" y="2781761"/>
        <a:ext cx="9945997" cy="10388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86F19-A054-479A-9692-CBD400C9F7AD}">
      <dsp:nvSpPr>
        <dsp:cNvPr id="0" name=""/>
        <dsp:cNvSpPr/>
      </dsp:nvSpPr>
      <dsp:spPr>
        <a:xfrm>
          <a:off x="0" y="7919"/>
          <a:ext cx="10058399" cy="40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b="1" i="0" kern="1200" dirty="0"/>
            <a:t>to program odpowiednio wysoko oceniony we wszystkich kategoriach przez niezależnych recenzentów. Jego ostateczny kształt powstał w wyniku starannie prowadzonej ewaluacji formatywnej lub też jest to program posiadający ewaluację wyników.</a:t>
          </a:r>
          <a:endParaRPr lang="pl-PL" sz="3900" kern="1200" dirty="0">
            <a:solidFill>
              <a:schemeClr val="bg1"/>
            </a:solidFill>
            <a:latin typeface="Industry"/>
          </a:endParaRPr>
        </a:p>
      </dsp:txBody>
      <dsp:txXfrm>
        <a:off x="196018" y="203937"/>
        <a:ext cx="9666363" cy="36234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6A753-9F7C-4D15-AF9F-F01AF6698FF8}">
      <dsp:nvSpPr>
        <dsp:cNvPr id="0" name=""/>
        <dsp:cNvSpPr/>
      </dsp:nvSpPr>
      <dsp:spPr>
        <a:xfrm>
          <a:off x="0" y="588643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500" b="0" i="0" kern="1200"/>
            <a:t>opiera się na uznanych </a:t>
          </a:r>
          <a:r>
            <a:rPr lang="pl-PL" sz="1500" b="0" i="0" kern="1200">
              <a:hlinkClick xmlns:r="http://schemas.openxmlformats.org/officeDocument/2006/relationships" r:id="rId1"/>
            </a:rPr>
            <a:t>koncepcjach teoretycznych</a:t>
          </a:r>
          <a:r>
            <a:rPr lang="pl-PL" sz="1500" b="0" i="0" kern="1200"/>
            <a:t> odnoszących się do problematyki zachowań problemowych,</a:t>
          </a:r>
        </a:p>
      </dsp:txBody>
      <dsp:txXfrm>
        <a:off x="29088" y="617731"/>
        <a:ext cx="10000223" cy="537701"/>
      </dsp:txXfrm>
    </dsp:sp>
    <dsp:sp modelId="{A52DE1FD-B6BE-4C78-8EE3-45636B1AFDD3}">
      <dsp:nvSpPr>
        <dsp:cNvPr id="0" name=""/>
        <dsp:cNvSpPr/>
      </dsp:nvSpPr>
      <dsp:spPr>
        <a:xfrm>
          <a:off x="0" y="1227721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500" b="0" i="0" kern="1200"/>
            <a:t>wykorzystuje skuteczne </a:t>
          </a:r>
          <a:r>
            <a:rPr lang="pl-PL" sz="1500" b="0" i="0" kern="1200">
              <a:hlinkClick xmlns:r="http://schemas.openxmlformats.org/officeDocument/2006/relationships" r:id="rId2"/>
            </a:rPr>
            <a:t>strategie profilaktyczne</a:t>
          </a:r>
          <a:r>
            <a:rPr lang="pl-PL" sz="1500" b="0" i="0" kern="1200"/>
            <a:t>,</a:t>
          </a:r>
        </a:p>
      </dsp:txBody>
      <dsp:txXfrm>
        <a:off x="29088" y="1256809"/>
        <a:ext cx="10000223" cy="537701"/>
      </dsp:txXfrm>
    </dsp:sp>
    <dsp:sp modelId="{AF88C971-73DA-47EC-B0D2-C633BD2EE856}">
      <dsp:nvSpPr>
        <dsp:cNvPr id="0" name=""/>
        <dsp:cNvSpPr/>
      </dsp:nvSpPr>
      <dsp:spPr>
        <a:xfrm>
          <a:off x="0" y="1866798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500" b="0" i="0" kern="1200"/>
            <a:t>jest skonstruowany zgodnie z zasadami </a:t>
          </a:r>
          <a:r>
            <a:rPr lang="pl-PL" sz="1500" b="0" i="0" kern="1200">
              <a:hlinkClick xmlns:r="http://schemas.openxmlformats.org/officeDocument/2006/relationships" r:id="rId3"/>
            </a:rPr>
            <a:t>logicznego modelu</a:t>
          </a:r>
          <a:r>
            <a:rPr lang="pl-PL" sz="1500" b="0" i="0" kern="1200"/>
            <a:t>,</a:t>
          </a:r>
        </a:p>
      </dsp:txBody>
      <dsp:txXfrm>
        <a:off x="29088" y="1895886"/>
        <a:ext cx="10000223" cy="537701"/>
      </dsp:txXfrm>
    </dsp:sp>
    <dsp:sp modelId="{05114BB2-D958-4DDC-A175-892AC01FDAD3}">
      <dsp:nvSpPr>
        <dsp:cNvPr id="0" name=""/>
        <dsp:cNvSpPr/>
      </dsp:nvSpPr>
      <dsp:spPr>
        <a:xfrm>
          <a:off x="0" y="2505875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500" b="0" i="0" kern="1200"/>
            <a:t>legitymuje się</a:t>
          </a:r>
          <a:r>
            <a:rPr lang="pl-PL" sz="1500" b="0" i="0" kern="1200">
              <a:hlinkClick xmlns:r="http://schemas.openxmlformats.org/officeDocument/2006/relationships" r:id="rId4"/>
            </a:rPr>
            <a:t> </a:t>
          </a:r>
          <a:r>
            <a:rPr lang="pl-PL" sz="1500" b="0" i="0" kern="1200">
              <a:hlinkClick xmlns:r="http://schemas.openxmlformats.org/officeDocument/2006/relationships" r:id="rId5"/>
            </a:rPr>
            <a:t>ewaluacją procesu</a:t>
          </a:r>
          <a:r>
            <a:rPr lang="pl-PL" sz="1500" b="0" i="0" kern="1200"/>
            <a:t>,</a:t>
          </a:r>
        </a:p>
      </dsp:txBody>
      <dsp:txXfrm>
        <a:off x="29088" y="2534963"/>
        <a:ext cx="10000223" cy="537701"/>
      </dsp:txXfrm>
    </dsp:sp>
    <dsp:sp modelId="{67182900-681E-4495-B6F1-61ED64615018}">
      <dsp:nvSpPr>
        <dsp:cNvPr id="0" name=""/>
        <dsp:cNvSpPr/>
      </dsp:nvSpPr>
      <dsp:spPr>
        <a:xfrm>
          <a:off x="0" y="3144953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500" b="0" i="0" kern="1200"/>
            <a:t>legitymuje się </a:t>
          </a:r>
          <a:r>
            <a:rPr lang="pl-PL" sz="1500" b="0" i="0" kern="1200">
              <a:hlinkClick xmlns:r="http://schemas.openxmlformats.org/officeDocument/2006/relationships" r:id="rId5"/>
            </a:rPr>
            <a:t>ewaluacją formatywną </a:t>
          </a:r>
          <a:r>
            <a:rPr lang="pl-PL" sz="1500" b="0" i="0" kern="1200"/>
            <a:t>służącą podniesieniu jakości programu,</a:t>
          </a:r>
        </a:p>
      </dsp:txBody>
      <dsp:txXfrm>
        <a:off x="29088" y="3174041"/>
        <a:ext cx="10000223" cy="537701"/>
      </dsp:txXfrm>
    </dsp:sp>
    <dsp:sp modelId="{9FAC3CC6-A3B4-4A3A-ACA2-87ABC0A213EF}">
      <dsp:nvSpPr>
        <dsp:cNvPr id="0" name=""/>
        <dsp:cNvSpPr/>
      </dsp:nvSpPr>
      <dsp:spPr>
        <a:xfrm>
          <a:off x="0" y="3784030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500" b="0" i="0" kern="1200"/>
            <a:t>lub </a:t>
          </a:r>
          <a:r>
            <a:rPr lang="pl-PL" sz="1500" b="0" i="0" kern="1200">
              <a:hlinkClick xmlns:r="http://schemas.openxmlformats.org/officeDocument/2006/relationships" r:id="rId6"/>
            </a:rPr>
            <a:t>ewaluacją wyników</a:t>
          </a:r>
          <a:r>
            <a:rPr lang="pl-PL" sz="1500" b="0" i="0" kern="1200"/>
            <a:t>, która dotyczyła zmian w zakresie czynników pośredniczących (celów szczegółowych), a nie samych zmian zachowania (celu głównego programu) lub była przeprowadzona bezpośrednio po zakończeniu oddziaływań, </a:t>
          </a:r>
        </a:p>
      </dsp:txBody>
      <dsp:txXfrm>
        <a:off x="29088" y="3813118"/>
        <a:ext cx="10000223" cy="53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A76404F3-2DE5-4E55-9AA5-230734A0A57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871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338" y="773113"/>
            <a:ext cx="6605587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9638"/>
            <a:ext cx="4891088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40863"/>
            <a:ext cx="28892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5AAA2294-5184-47F2-9920-89E628EAA4F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66819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ACB55-FA9F-4195-A3BD-5E2A45B5AC16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73113"/>
            <a:ext cx="6605587" cy="3716337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pl-PL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8696C-F477-40D6-BD6F-2E18D70109EB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73113"/>
            <a:ext cx="6605587" cy="3716337"/>
          </a:xfrm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pl-PL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BD256-03EA-4044-89F2-CDBCDBC3DDC7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73113"/>
            <a:ext cx="6605587" cy="3716337"/>
          </a:xfrm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pl-PL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4F184-34B6-4AD7-A946-591CBBF6A3D6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73113"/>
            <a:ext cx="6605587" cy="3716337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2C2EA-67D9-4FE4-B98D-A3C484277F0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623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65E99-B323-44FD-AE9A-0C06786C48D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093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04CED-FF84-4CA7-87B3-4AE94411D35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9748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10A3-D819-4399-AF9C-93BB56BCFE0B}" type="slidenum">
              <a:rPr lang="en-GB" altLang="pl-PL" smtClean="0"/>
              <a:pPr/>
              <a:t>‹#›</a:t>
            </a:fld>
            <a:endParaRPr lang="en-GB" alt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17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06-8038-49B5-94D6-A43138E4B41E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22052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42CA-43A6-4850-8D8B-D43A5BE06B55}" type="slidenum">
              <a:rPr lang="en-GB" altLang="pl-PL" smtClean="0"/>
              <a:pPr/>
              <a:t>‹#›</a:t>
            </a:fld>
            <a:endParaRPr lang="en-GB" alt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25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8143-6F24-4B21-A2F6-7F78A4B7C2D4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6311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B3EE-AE1B-448F-87DA-1AC6214B6C4D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30416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8A1-B90B-4E53-BE20-6C00109DF700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76807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641C-0559-4060-8613-4771973235E8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2940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BD21CC-ADB8-42E7-BB25-DA5E0D57CA2C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8651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A4CFC-3F10-4982-BB5B-DD824E2DCD0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05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9C67-23CD-4491-95EA-5421DEE8940F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32924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380-9D42-40A0-999C-6BE317A4F358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53684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7FA-CB6F-4078-A75F-523EF5C905C8}" type="slidenum">
              <a:rPr lang="en-GB" altLang="pl-PL" smtClean="0"/>
              <a:pPr/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073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64217" y="1195388"/>
            <a:ext cx="10361083" cy="143351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prstClr val="black"/>
              </a:solidFill>
            </a:endParaRP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285381-F4E0-49E3-BFE2-CC1DF61FD4E1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5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A2172-ABEE-4218-8707-13F78114DC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484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7A485-8D2D-4245-841F-AAB3C70E246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089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CA2AE-90AC-47B0-B9CE-29D24E0678B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987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9D2D5-50B6-4288-911B-AB8C0D0C7E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94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AEFCF-7608-412B-8C42-FC12D1A0A44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6E9E-122D-433E-B956-A8AFBC0B7FB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28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A785D-A28D-4306-9537-230A0983CBB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246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l-PL" altLang="pl-PL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E935DD-6F6C-4662-BE8F-3C5AA4CC864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E935DD-6F6C-4662-BE8F-3C5AA4CC864B}" type="slidenum">
              <a:rPr lang="pl-PL" altLang="pl-PL" smtClean="0"/>
              <a:pPr/>
              <a:t>‹#›</a:t>
            </a:fld>
            <a:endParaRPr lang="pl-PL" alt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37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jacjoannagrochowska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2057400" y="3048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pl-PL" alt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endParaRPr lang="pl-PL" altLang="pl-PL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2590800" y="6096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endParaRPr lang="en-GB" altLang="pl-PL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5524500" y="30432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pic>
        <p:nvPicPr>
          <p:cNvPr id="410631" name="Picture 7" descr="unp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183">
            <a:off x="1665276" y="1790653"/>
            <a:ext cx="2166179" cy="324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32" name="Picture 8" descr="unplugg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0467">
            <a:off x="8188662" y="1938078"/>
            <a:ext cx="2480323" cy="312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72FA08D0-760F-4196-B4C0-84963D090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420482"/>
            <a:ext cx="10058400" cy="904629"/>
          </a:xfrm>
        </p:spPr>
        <p:txBody>
          <a:bodyPr>
            <a:normAutofit/>
          </a:bodyPr>
          <a:lstStyle/>
          <a:p>
            <a:pPr algn="ctr"/>
            <a:r>
              <a:rPr lang="pl-PL" sz="6000" dirty="0" err="1"/>
              <a:t>Unplugged</a:t>
            </a:r>
            <a:endParaRPr lang="pl-PL" sz="60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3033FD84-3C86-4420-B94E-E4295F88E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5477587"/>
            <a:ext cx="10058400" cy="388466"/>
          </a:xfrm>
        </p:spPr>
        <p:txBody>
          <a:bodyPr>
            <a:normAutofit fontScale="92500" lnSpcReduction="10000"/>
          </a:bodyPr>
          <a:lstStyle/>
          <a:p>
            <a:pPr algn="ctr"/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autoUpdateAnimBg="0"/>
      <p:bldP spid="41062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4880E-AFF3-498A-BB58-DFE2409A6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Poziomy rekomendacji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DD3DB91-E032-42A8-8C6F-F74B1054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21669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27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4880E-AFF3-498A-BB58-DFE2409A6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u="sng" dirty="0">
                <a:solidFill>
                  <a:schemeClr val="tx1"/>
                </a:solidFill>
                <a:latin typeface="Industry"/>
              </a:rPr>
              <a:t>Poziom II - program DOBRA PRAKTYKA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DD3DB91-E032-42A8-8C6F-F74B1054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13463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13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4880E-AFF3-498A-BB58-DFE2409A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2276872"/>
          </a:xfrm>
        </p:spPr>
        <p:txBody>
          <a:bodyPr>
            <a:normAutofit fontScale="90000"/>
          </a:bodyPr>
          <a:lstStyle/>
          <a:p>
            <a:pPr fontAlgn="base"/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Program spełnia niżej wymienione warunki:</a:t>
            </a:r>
            <a:br>
              <a:rPr lang="pl-PL" dirty="0"/>
            </a:br>
            <a:br>
              <a:rPr lang="pl-PL" dirty="0"/>
            </a:br>
            <a:endParaRPr lang="pl-PL" u="sng" dirty="0">
              <a:solidFill>
                <a:schemeClr val="tx1"/>
              </a:solidFill>
              <a:latin typeface="Industry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DD3DB91-E032-42A8-8C6F-F74B1054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839670"/>
              </p:ext>
            </p:extLst>
          </p:nvPr>
        </p:nvGraphicFramePr>
        <p:xfrm>
          <a:off x="1097280" y="1268760"/>
          <a:ext cx="100584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79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Charakterystyka programu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14007CC-36A0-40E2-A4F5-89C0B92EA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12309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Podstawy teoretyczne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60D543B-0789-410B-8EF5-452A49D18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712463"/>
              </p:ext>
            </p:extLst>
          </p:nvPr>
        </p:nvGraphicFramePr>
        <p:xfrm>
          <a:off x="1097280" y="1845734"/>
          <a:ext cx="10183296" cy="4319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Strategia Wszechstronnego Wpływu Społecznego (CSI)</a:t>
            </a:r>
          </a:p>
        </p:txBody>
      </p:sp>
      <p:sp>
        <p:nvSpPr>
          <p:cNvPr id="431108" name="Oval 4"/>
          <p:cNvSpPr>
            <a:spLocks noChangeArrowheads="1"/>
          </p:cNvSpPr>
          <p:nvPr/>
        </p:nvSpPr>
        <p:spPr bwMode="auto">
          <a:xfrm>
            <a:off x="4727576" y="2349501"/>
            <a:ext cx="2066925" cy="1725613"/>
          </a:xfrm>
          <a:prstGeom prst="ellipse">
            <a:avLst/>
          </a:prstGeom>
          <a:solidFill>
            <a:srgbClr val="C0AAF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31110" name="Oval 6"/>
          <p:cNvSpPr>
            <a:spLocks noChangeArrowheads="1"/>
          </p:cNvSpPr>
          <p:nvPr/>
        </p:nvSpPr>
        <p:spPr bwMode="auto">
          <a:xfrm>
            <a:off x="6383339" y="2276475"/>
            <a:ext cx="2016125" cy="179863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31111" name="Oval 7"/>
          <p:cNvSpPr>
            <a:spLocks noChangeArrowheads="1"/>
          </p:cNvSpPr>
          <p:nvPr/>
        </p:nvSpPr>
        <p:spPr bwMode="auto">
          <a:xfrm>
            <a:off x="5591175" y="3716339"/>
            <a:ext cx="2160588" cy="1800225"/>
          </a:xfrm>
          <a:prstGeom prst="ellipse">
            <a:avLst/>
          </a:prstGeom>
          <a:solidFill>
            <a:srgbClr val="7D6BB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31112" name="Rectangle 8"/>
          <p:cNvSpPr>
            <a:spLocks noChangeArrowheads="1"/>
          </p:cNvSpPr>
          <p:nvPr/>
        </p:nvSpPr>
        <p:spPr bwMode="auto">
          <a:xfrm>
            <a:off x="8077200" y="1916113"/>
            <a:ext cx="2590800" cy="1008062"/>
          </a:xfrm>
          <a:prstGeom prst="rect">
            <a:avLst/>
          </a:prstGeom>
          <a:solidFill>
            <a:srgbClr val="FFFF9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Wzmacnianie umiejętności </a:t>
            </a:r>
          </a:p>
          <a:p>
            <a:r>
              <a:rPr lang="pl-PL" altLang="pl-PL" sz="1800"/>
              <a:t>indywidualnych i </a:t>
            </a:r>
          </a:p>
          <a:p>
            <a:r>
              <a:rPr lang="pl-PL" altLang="pl-PL" sz="1800"/>
              <a:t>społecznych </a:t>
            </a:r>
          </a:p>
        </p:txBody>
      </p:sp>
      <p:sp>
        <p:nvSpPr>
          <p:cNvPr id="431113" name="Rectangle 9"/>
          <p:cNvSpPr>
            <a:spLocks noChangeArrowheads="1"/>
          </p:cNvSpPr>
          <p:nvPr/>
        </p:nvSpPr>
        <p:spPr bwMode="auto">
          <a:xfrm>
            <a:off x="4367213" y="5805489"/>
            <a:ext cx="5040312" cy="720725"/>
          </a:xfrm>
          <a:prstGeom prst="rect">
            <a:avLst/>
          </a:prstGeom>
          <a:solidFill>
            <a:srgbClr val="FFFF9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l-PL" altLang="pl-PL" sz="1800"/>
              <a:t>Modyfikacja błędnych przekonań na temat używania </a:t>
            </a:r>
          </a:p>
          <a:p>
            <a:pPr algn="l"/>
            <a:r>
              <a:rPr lang="pl-PL" altLang="pl-PL" sz="1800"/>
              <a:t>narkotyków oraz społecznej akceptacji używania</a:t>
            </a:r>
          </a:p>
        </p:txBody>
      </p:sp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2566988" y="2133601"/>
            <a:ext cx="2449512" cy="792163"/>
          </a:xfrm>
          <a:prstGeom prst="rect">
            <a:avLst/>
          </a:prstGeom>
          <a:solidFill>
            <a:srgbClr val="FFFF9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Informowanie  na temat </a:t>
            </a:r>
          </a:p>
          <a:p>
            <a:r>
              <a:rPr lang="pl-PL" altLang="pl-PL" sz="1800"/>
              <a:t>ryzyka i </a:t>
            </a:r>
          </a:p>
          <a:p>
            <a:r>
              <a:rPr lang="pl-PL" altLang="pl-PL" sz="1800"/>
              <a:t>konsekwencji używania</a:t>
            </a:r>
          </a:p>
        </p:txBody>
      </p:sp>
      <p:sp>
        <p:nvSpPr>
          <p:cNvPr id="431115" name="Rectangle 11"/>
          <p:cNvSpPr>
            <a:spLocks noChangeArrowheads="1"/>
          </p:cNvSpPr>
          <p:nvPr/>
        </p:nvSpPr>
        <p:spPr bwMode="auto">
          <a:xfrm>
            <a:off x="5591175" y="4221164"/>
            <a:ext cx="19446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Edukacja </a:t>
            </a:r>
          </a:p>
          <a:p>
            <a:r>
              <a:rPr lang="pl-PL" altLang="pl-PL"/>
              <a:t>normatywna</a:t>
            </a:r>
          </a:p>
        </p:txBody>
      </p:sp>
      <p:sp>
        <p:nvSpPr>
          <p:cNvPr id="431116" name="Rectangle 12"/>
          <p:cNvSpPr>
            <a:spLocks noChangeArrowheads="1"/>
          </p:cNvSpPr>
          <p:nvPr/>
        </p:nvSpPr>
        <p:spPr bwMode="auto">
          <a:xfrm>
            <a:off x="5016501" y="2997200"/>
            <a:ext cx="147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rgbClr val="464F11"/>
                </a:solidFill>
              </a:rPr>
              <a:t>Wiedza</a:t>
            </a:r>
            <a:r>
              <a:rPr lang="pl-PL" altLang="pl-PL"/>
              <a:t> </a:t>
            </a:r>
          </a:p>
        </p:txBody>
      </p:sp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6383338" y="299720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Umiejętności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Tematyka zajęć 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23FB284D-77D2-43DA-84A6-B7603D53E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931426"/>
              </p:ext>
            </p:extLst>
          </p:nvPr>
        </p:nvGraphicFramePr>
        <p:xfrm>
          <a:off x="1097280" y="1737360"/>
          <a:ext cx="10058400" cy="47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Przegląd lekcji UNPLUGGED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B12815A-7D48-47A7-BE49-332833B8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02313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Przegląd lekcji UNPLUGGED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4A28443F-79BA-46F3-8A58-66EE2A5B9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37153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Przegląd lekcji UNPLUGGED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65F3F40-933F-4218-8222-ACB368D14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68774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712968" cy="25922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sz="3600" dirty="0"/>
              <a:t>„słowa są jak ptaki…kiedy wylecą z Twoich ust, nigdy nie zdołasz ich zawrócić”.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14639" y="4941168"/>
            <a:ext cx="6518275" cy="72008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8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911425" y="188640"/>
            <a:ext cx="4824981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911425" y="622027"/>
            <a:ext cx="4824981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32134" name="Rectangle 6"/>
          <p:cNvSpPr>
            <a:spLocks noChangeArrowheads="1"/>
          </p:cNvSpPr>
          <p:nvPr/>
        </p:nvSpPr>
        <p:spPr bwMode="auto">
          <a:xfrm>
            <a:off x="911425" y="1125264"/>
            <a:ext cx="4824981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Alkohol</a:t>
            </a: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911425" y="1655490"/>
            <a:ext cx="4824981" cy="4778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 dirty="0"/>
              <a:t>Kontrola rzeczywistości</a:t>
            </a:r>
            <a:r>
              <a:rPr lang="pl-PL" altLang="pl-PL" dirty="0"/>
              <a:t> </a:t>
            </a:r>
          </a:p>
        </p:txBody>
      </p:sp>
      <p:sp>
        <p:nvSpPr>
          <p:cNvPr id="432136" name="Text Box 8"/>
          <p:cNvSpPr txBox="1">
            <a:spLocks noChangeArrowheads="1"/>
          </p:cNvSpPr>
          <p:nvPr/>
        </p:nvSpPr>
        <p:spPr bwMode="auto">
          <a:xfrm>
            <a:off x="2494731" y="2801664"/>
            <a:ext cx="223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 altLang="pl-PL"/>
          </a:p>
        </p:txBody>
      </p:sp>
      <p:sp>
        <p:nvSpPr>
          <p:cNvPr id="432137" name="Text Box 9"/>
          <p:cNvSpPr txBox="1">
            <a:spLocks noChangeArrowheads="1"/>
          </p:cNvSpPr>
          <p:nvPr/>
        </p:nvSpPr>
        <p:spPr bwMode="auto">
          <a:xfrm>
            <a:off x="2494732" y="261664"/>
            <a:ext cx="26765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pl-PL" altLang="pl-PL" sz="1800" dirty="0"/>
              <a:t>Wstęp do programu</a:t>
            </a:r>
          </a:p>
          <a:p>
            <a:endParaRPr lang="pl-PL" altLang="pl-PL" dirty="0"/>
          </a:p>
        </p:txBody>
      </p:sp>
      <p:sp>
        <p:nvSpPr>
          <p:cNvPr id="432138" name="Text Box 10"/>
          <p:cNvSpPr txBox="1">
            <a:spLocks noChangeArrowheads="1"/>
          </p:cNvSpPr>
          <p:nvPr/>
        </p:nvSpPr>
        <p:spPr bwMode="auto">
          <a:xfrm>
            <a:off x="2639193" y="622027"/>
            <a:ext cx="248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800"/>
              <a:t>Być lub nie być w grupie</a:t>
            </a:r>
          </a:p>
        </p:txBody>
      </p:sp>
      <p:sp>
        <p:nvSpPr>
          <p:cNvPr id="432139" name="Text Box 11"/>
          <p:cNvSpPr txBox="1">
            <a:spLocks noChangeArrowheads="1"/>
          </p:cNvSpPr>
          <p:nvPr/>
        </p:nvSpPr>
        <p:spPr bwMode="auto">
          <a:xfrm>
            <a:off x="2978918" y="273022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l-PL" altLang="pl-PL"/>
          </a:p>
        </p:txBody>
      </p:sp>
      <p:sp>
        <p:nvSpPr>
          <p:cNvPr id="432140" name="Rectangle 12"/>
          <p:cNvSpPr>
            <a:spLocks noChangeArrowheads="1"/>
          </p:cNvSpPr>
          <p:nvPr/>
        </p:nvSpPr>
        <p:spPr bwMode="auto">
          <a:xfrm>
            <a:off x="911425" y="2277790"/>
            <a:ext cx="4824981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Palenie papierosów</a:t>
            </a:r>
            <a:r>
              <a:rPr lang="pl-PL" altLang="pl-PL"/>
              <a:t> </a:t>
            </a:r>
          </a:p>
        </p:txBody>
      </p:sp>
      <p:sp>
        <p:nvSpPr>
          <p:cNvPr id="432141" name="Rectangle 13"/>
          <p:cNvSpPr>
            <a:spLocks noChangeArrowheads="1"/>
          </p:cNvSpPr>
          <p:nvPr/>
        </p:nvSpPr>
        <p:spPr bwMode="auto">
          <a:xfrm>
            <a:off x="911425" y="2781027"/>
            <a:ext cx="4824981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Wyraź się</a:t>
            </a:r>
            <a:r>
              <a:rPr lang="pl-PL" altLang="pl-PL"/>
              <a:t> </a:t>
            </a:r>
          </a:p>
        </p:txBody>
      </p:sp>
      <p:sp>
        <p:nvSpPr>
          <p:cNvPr id="432142" name="Rectangle 14"/>
          <p:cNvSpPr>
            <a:spLocks noChangeArrowheads="1"/>
          </p:cNvSpPr>
          <p:nvPr/>
        </p:nvSpPr>
        <p:spPr bwMode="auto">
          <a:xfrm>
            <a:off x="911425" y="3357290"/>
            <a:ext cx="4824981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 dirty="0"/>
              <a:t>Broń swoich racji aktywnie </a:t>
            </a:r>
          </a:p>
        </p:txBody>
      </p:sp>
      <p:sp>
        <p:nvSpPr>
          <p:cNvPr id="432143" name="Rectangle 15"/>
          <p:cNvSpPr>
            <a:spLocks noChangeArrowheads="1"/>
          </p:cNvSpPr>
          <p:nvPr/>
        </p:nvSpPr>
        <p:spPr bwMode="auto">
          <a:xfrm>
            <a:off x="911425" y="3789090"/>
            <a:ext cx="4824981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 dirty="0"/>
              <a:t>Lew salonowy</a:t>
            </a:r>
            <a:endParaRPr lang="pl-PL" altLang="pl-PL" dirty="0"/>
          </a:p>
        </p:txBody>
      </p:sp>
      <p:sp>
        <p:nvSpPr>
          <p:cNvPr id="432144" name="Rectangle 16"/>
          <p:cNvSpPr>
            <a:spLocks noChangeArrowheads="1"/>
          </p:cNvSpPr>
          <p:nvPr/>
        </p:nvSpPr>
        <p:spPr bwMode="auto">
          <a:xfrm>
            <a:off x="911425" y="4222477"/>
            <a:ext cx="4824981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Narkotyki </a:t>
            </a:r>
          </a:p>
        </p:txBody>
      </p:sp>
      <p:sp>
        <p:nvSpPr>
          <p:cNvPr id="432145" name="Rectangle 17"/>
          <p:cNvSpPr>
            <a:spLocks noChangeArrowheads="1"/>
          </p:cNvSpPr>
          <p:nvPr/>
        </p:nvSpPr>
        <p:spPr bwMode="auto">
          <a:xfrm>
            <a:off x="911425" y="5157514"/>
            <a:ext cx="4896420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 dirty="0"/>
              <a:t>Rozwiązywanie problemów i podejmowanie decyzji</a:t>
            </a:r>
          </a:p>
        </p:txBody>
      </p:sp>
      <p:sp>
        <p:nvSpPr>
          <p:cNvPr id="432146" name="Rectangle 18"/>
          <p:cNvSpPr>
            <a:spLocks noChangeArrowheads="1"/>
          </p:cNvSpPr>
          <p:nvPr/>
        </p:nvSpPr>
        <p:spPr bwMode="auto">
          <a:xfrm>
            <a:off x="911425" y="5678215"/>
            <a:ext cx="4896417" cy="460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Ustalanie celów</a:t>
            </a:r>
            <a:r>
              <a:rPr lang="pl-PL" altLang="pl-PL"/>
              <a:t> </a:t>
            </a:r>
          </a:p>
        </p:txBody>
      </p:sp>
      <p:sp>
        <p:nvSpPr>
          <p:cNvPr id="432147" name="Rectangle 19"/>
          <p:cNvSpPr>
            <a:spLocks noChangeArrowheads="1"/>
          </p:cNvSpPr>
          <p:nvPr/>
        </p:nvSpPr>
        <p:spPr bwMode="auto">
          <a:xfrm>
            <a:off x="911425" y="4654277"/>
            <a:ext cx="4896420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 dirty="0"/>
              <a:t>Umiejętności radzenia sobie z problemami</a:t>
            </a:r>
            <a:r>
              <a:rPr lang="pl-PL" altLang="pl-PL" dirty="0"/>
              <a:t> </a:t>
            </a:r>
          </a:p>
        </p:txBody>
      </p:sp>
      <p:sp>
        <p:nvSpPr>
          <p:cNvPr id="432148" name="Rectangle 20"/>
          <p:cNvSpPr>
            <a:spLocks noChangeArrowheads="1"/>
          </p:cNvSpPr>
          <p:nvPr/>
        </p:nvSpPr>
        <p:spPr bwMode="auto">
          <a:xfrm>
            <a:off x="7536632" y="333103"/>
            <a:ext cx="2446337" cy="288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Wiedza</a:t>
            </a:r>
          </a:p>
        </p:txBody>
      </p:sp>
      <p:sp>
        <p:nvSpPr>
          <p:cNvPr id="432149" name="Rectangle 21"/>
          <p:cNvSpPr>
            <a:spLocks noChangeArrowheads="1"/>
          </p:cNvSpPr>
          <p:nvPr/>
        </p:nvSpPr>
        <p:spPr bwMode="auto">
          <a:xfrm>
            <a:off x="7536631" y="764902"/>
            <a:ext cx="2520950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Umiejętności odmawiania</a:t>
            </a:r>
          </a:p>
        </p:txBody>
      </p:sp>
      <p:sp>
        <p:nvSpPr>
          <p:cNvPr id="432150" name="Rectangle 22"/>
          <p:cNvSpPr>
            <a:spLocks noChangeArrowheads="1"/>
          </p:cNvSpPr>
          <p:nvPr/>
        </p:nvSpPr>
        <p:spPr bwMode="auto">
          <a:xfrm>
            <a:off x="7463607" y="1341165"/>
            <a:ext cx="2592387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Intencja</a:t>
            </a:r>
          </a:p>
        </p:txBody>
      </p:sp>
      <p:sp>
        <p:nvSpPr>
          <p:cNvPr id="432151" name="Rectangle 23"/>
          <p:cNvSpPr>
            <a:spLocks noChangeArrowheads="1"/>
          </p:cNvSpPr>
          <p:nvPr/>
        </p:nvSpPr>
        <p:spPr bwMode="auto">
          <a:xfrm>
            <a:off x="7463607" y="1845989"/>
            <a:ext cx="2663825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Spostrzeganie ryzyka</a:t>
            </a:r>
          </a:p>
        </p:txBody>
      </p:sp>
      <p:sp>
        <p:nvSpPr>
          <p:cNvPr id="432152" name="Rectangle 24"/>
          <p:cNvSpPr>
            <a:spLocks noChangeArrowheads="1"/>
          </p:cNvSpPr>
          <p:nvPr/>
        </p:nvSpPr>
        <p:spPr bwMode="auto">
          <a:xfrm>
            <a:off x="7463606" y="2422252"/>
            <a:ext cx="2665412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Normatywne przekonania</a:t>
            </a:r>
            <a:r>
              <a:rPr lang="pl-PL" altLang="pl-PL"/>
              <a:t> </a:t>
            </a:r>
          </a:p>
        </p:txBody>
      </p:sp>
      <p:sp>
        <p:nvSpPr>
          <p:cNvPr id="432153" name="Rectangle 25"/>
          <p:cNvSpPr>
            <a:spLocks noChangeArrowheads="1"/>
          </p:cNvSpPr>
          <p:nvPr/>
        </p:nvSpPr>
        <p:spPr bwMode="auto">
          <a:xfrm>
            <a:off x="7463607" y="2925490"/>
            <a:ext cx="2592387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Oczekiwania </a:t>
            </a:r>
          </a:p>
        </p:txBody>
      </p:sp>
      <p:sp>
        <p:nvSpPr>
          <p:cNvPr id="432154" name="Rectangle 26"/>
          <p:cNvSpPr>
            <a:spLocks noChangeArrowheads="1"/>
          </p:cNvSpPr>
          <p:nvPr/>
        </p:nvSpPr>
        <p:spPr bwMode="auto">
          <a:xfrm>
            <a:off x="7392168" y="3430315"/>
            <a:ext cx="2808288" cy="358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Umiejętności komunik.</a:t>
            </a:r>
            <a:endParaRPr lang="pl-PL" altLang="pl-PL"/>
          </a:p>
        </p:txBody>
      </p:sp>
      <p:sp>
        <p:nvSpPr>
          <p:cNvPr id="432155" name="Rectangle 27"/>
          <p:cNvSpPr>
            <a:spLocks noChangeArrowheads="1"/>
          </p:cNvSpPr>
          <p:nvPr/>
        </p:nvSpPr>
        <p:spPr bwMode="auto">
          <a:xfrm>
            <a:off x="7392168" y="3933552"/>
            <a:ext cx="2736850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Samoocena</a:t>
            </a:r>
          </a:p>
        </p:txBody>
      </p:sp>
      <p:sp>
        <p:nvSpPr>
          <p:cNvPr id="432156" name="Rectangle 28"/>
          <p:cNvSpPr>
            <a:spLocks noChangeArrowheads="1"/>
          </p:cNvSpPr>
          <p:nvPr/>
        </p:nvSpPr>
        <p:spPr bwMode="auto">
          <a:xfrm>
            <a:off x="7392169" y="4509815"/>
            <a:ext cx="2663825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200" dirty="0"/>
              <a:t>Postawy wobec narkotyków</a:t>
            </a:r>
          </a:p>
          <a:p>
            <a:r>
              <a:rPr lang="pl-PL" altLang="pl-PL" sz="1200" dirty="0"/>
              <a:t> i innych substancji psychoaktywnych </a:t>
            </a:r>
          </a:p>
        </p:txBody>
      </p:sp>
      <p:sp>
        <p:nvSpPr>
          <p:cNvPr id="432157" name="Rectangle 29"/>
          <p:cNvSpPr>
            <a:spLocks noChangeArrowheads="1"/>
          </p:cNvSpPr>
          <p:nvPr/>
        </p:nvSpPr>
        <p:spPr bwMode="auto">
          <a:xfrm>
            <a:off x="7463606" y="4941614"/>
            <a:ext cx="2665412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Asertywność </a:t>
            </a:r>
          </a:p>
        </p:txBody>
      </p:sp>
      <p:sp>
        <p:nvSpPr>
          <p:cNvPr id="432158" name="Rectangle 30"/>
          <p:cNvSpPr>
            <a:spLocks noChangeArrowheads="1"/>
          </p:cNvSpPr>
          <p:nvPr/>
        </p:nvSpPr>
        <p:spPr bwMode="auto">
          <a:xfrm>
            <a:off x="7463606" y="5446440"/>
            <a:ext cx="2736850" cy="5048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sz="1800"/>
              <a:t>Podejmowanie decyzji/</a:t>
            </a:r>
          </a:p>
          <a:p>
            <a:r>
              <a:rPr lang="pl-PL" altLang="pl-PL" sz="1800"/>
              <a:t>rozwiązywanie problemów </a:t>
            </a:r>
          </a:p>
        </p:txBody>
      </p:sp>
      <p:sp>
        <p:nvSpPr>
          <p:cNvPr id="432160" name="Line 32"/>
          <p:cNvSpPr>
            <a:spLocks noChangeShapeType="1"/>
          </p:cNvSpPr>
          <p:nvPr/>
        </p:nvSpPr>
        <p:spPr bwMode="auto">
          <a:xfrm flipV="1">
            <a:off x="5736407" y="477565"/>
            <a:ext cx="18002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1" name="Line 33"/>
          <p:cNvSpPr>
            <a:spLocks noChangeShapeType="1"/>
          </p:cNvSpPr>
          <p:nvPr/>
        </p:nvSpPr>
        <p:spPr bwMode="auto">
          <a:xfrm flipV="1">
            <a:off x="5807842" y="5876653"/>
            <a:ext cx="1655761" cy="1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2" name="Line 34"/>
          <p:cNvSpPr>
            <a:spLocks noChangeShapeType="1"/>
          </p:cNvSpPr>
          <p:nvPr/>
        </p:nvSpPr>
        <p:spPr bwMode="auto">
          <a:xfrm>
            <a:off x="5807843" y="5301978"/>
            <a:ext cx="1728788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3" name="Line 35"/>
          <p:cNvSpPr>
            <a:spLocks noChangeShapeType="1"/>
          </p:cNvSpPr>
          <p:nvPr/>
        </p:nvSpPr>
        <p:spPr bwMode="auto">
          <a:xfrm>
            <a:off x="5807844" y="4870177"/>
            <a:ext cx="1800225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4" name="Line 36"/>
          <p:cNvSpPr>
            <a:spLocks noChangeShapeType="1"/>
          </p:cNvSpPr>
          <p:nvPr/>
        </p:nvSpPr>
        <p:spPr bwMode="auto">
          <a:xfrm>
            <a:off x="5663382" y="4365352"/>
            <a:ext cx="1800225" cy="431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5" name="Line 37"/>
          <p:cNvSpPr>
            <a:spLocks noChangeShapeType="1"/>
          </p:cNvSpPr>
          <p:nvPr/>
        </p:nvSpPr>
        <p:spPr bwMode="auto">
          <a:xfrm flipV="1">
            <a:off x="5736406" y="3141390"/>
            <a:ext cx="1871662" cy="12239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6" name="Line 38"/>
          <p:cNvSpPr>
            <a:spLocks noChangeShapeType="1"/>
          </p:cNvSpPr>
          <p:nvPr/>
        </p:nvSpPr>
        <p:spPr bwMode="auto">
          <a:xfrm flipV="1">
            <a:off x="5736407" y="2061890"/>
            <a:ext cx="1798637" cy="23034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7" name="Line 39"/>
          <p:cNvSpPr>
            <a:spLocks noChangeShapeType="1"/>
          </p:cNvSpPr>
          <p:nvPr/>
        </p:nvSpPr>
        <p:spPr bwMode="auto">
          <a:xfrm flipV="1">
            <a:off x="5736406" y="406127"/>
            <a:ext cx="1871662" cy="396081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8" name="Line 40"/>
          <p:cNvSpPr>
            <a:spLocks noChangeShapeType="1"/>
          </p:cNvSpPr>
          <p:nvPr/>
        </p:nvSpPr>
        <p:spPr bwMode="auto">
          <a:xfrm flipV="1">
            <a:off x="5736407" y="3646215"/>
            <a:ext cx="1728787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69" name="Line 41"/>
          <p:cNvSpPr>
            <a:spLocks noChangeShapeType="1"/>
          </p:cNvSpPr>
          <p:nvPr/>
        </p:nvSpPr>
        <p:spPr bwMode="auto">
          <a:xfrm>
            <a:off x="5736406" y="4004990"/>
            <a:ext cx="17272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0" name="Line 42"/>
          <p:cNvSpPr>
            <a:spLocks noChangeShapeType="1"/>
          </p:cNvSpPr>
          <p:nvPr/>
        </p:nvSpPr>
        <p:spPr bwMode="auto">
          <a:xfrm>
            <a:off x="5736406" y="3573190"/>
            <a:ext cx="1727200" cy="17303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1" name="Line 43"/>
          <p:cNvSpPr>
            <a:spLocks noChangeShapeType="1"/>
          </p:cNvSpPr>
          <p:nvPr/>
        </p:nvSpPr>
        <p:spPr bwMode="auto">
          <a:xfrm flipV="1">
            <a:off x="5736407" y="909365"/>
            <a:ext cx="1798637" cy="26638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2" name="Line 44"/>
          <p:cNvSpPr>
            <a:spLocks noChangeShapeType="1"/>
          </p:cNvSpPr>
          <p:nvPr/>
        </p:nvSpPr>
        <p:spPr bwMode="auto">
          <a:xfrm flipV="1">
            <a:off x="5736407" y="406127"/>
            <a:ext cx="1800225" cy="863600"/>
          </a:xfrm>
          <a:prstGeom prst="line">
            <a:avLst/>
          </a:prstGeom>
          <a:noFill/>
          <a:ln w="38100">
            <a:solidFill>
              <a:srgbClr val="D20E2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3" name="Line 45"/>
          <p:cNvSpPr>
            <a:spLocks noChangeShapeType="1"/>
          </p:cNvSpPr>
          <p:nvPr/>
        </p:nvSpPr>
        <p:spPr bwMode="auto">
          <a:xfrm>
            <a:off x="5807844" y="1269727"/>
            <a:ext cx="1800225" cy="792162"/>
          </a:xfrm>
          <a:prstGeom prst="line">
            <a:avLst/>
          </a:prstGeom>
          <a:noFill/>
          <a:ln w="28575">
            <a:solidFill>
              <a:srgbClr val="D20E2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4" name="Line 46"/>
          <p:cNvSpPr>
            <a:spLocks noChangeShapeType="1"/>
          </p:cNvSpPr>
          <p:nvPr/>
        </p:nvSpPr>
        <p:spPr bwMode="auto">
          <a:xfrm>
            <a:off x="5807844" y="1269727"/>
            <a:ext cx="1655763" cy="215900"/>
          </a:xfrm>
          <a:prstGeom prst="line">
            <a:avLst/>
          </a:prstGeom>
          <a:noFill/>
          <a:ln w="28575">
            <a:solidFill>
              <a:srgbClr val="D20E2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5" name="Line 47"/>
          <p:cNvSpPr>
            <a:spLocks noChangeShapeType="1"/>
          </p:cNvSpPr>
          <p:nvPr/>
        </p:nvSpPr>
        <p:spPr bwMode="auto">
          <a:xfrm>
            <a:off x="5736406" y="1269728"/>
            <a:ext cx="1655762" cy="3311525"/>
          </a:xfrm>
          <a:prstGeom prst="line">
            <a:avLst/>
          </a:prstGeom>
          <a:noFill/>
          <a:ln w="28575">
            <a:solidFill>
              <a:srgbClr val="D20E2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6" name="Line 48"/>
          <p:cNvSpPr>
            <a:spLocks noChangeShapeType="1"/>
          </p:cNvSpPr>
          <p:nvPr/>
        </p:nvSpPr>
        <p:spPr bwMode="auto">
          <a:xfrm>
            <a:off x="5736407" y="1269728"/>
            <a:ext cx="1800225" cy="1800225"/>
          </a:xfrm>
          <a:prstGeom prst="line">
            <a:avLst/>
          </a:prstGeom>
          <a:noFill/>
          <a:ln w="28575">
            <a:solidFill>
              <a:srgbClr val="D20E2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7" name="Line 49"/>
          <p:cNvSpPr>
            <a:spLocks noChangeShapeType="1"/>
          </p:cNvSpPr>
          <p:nvPr/>
        </p:nvSpPr>
        <p:spPr bwMode="auto">
          <a:xfrm>
            <a:off x="5736407" y="1845990"/>
            <a:ext cx="1800225" cy="7921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8" name="Line 50"/>
          <p:cNvSpPr>
            <a:spLocks noChangeShapeType="1"/>
          </p:cNvSpPr>
          <p:nvPr/>
        </p:nvSpPr>
        <p:spPr bwMode="auto">
          <a:xfrm flipV="1">
            <a:off x="5736406" y="477565"/>
            <a:ext cx="1727200" cy="2016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79" name="Line 51"/>
          <p:cNvSpPr>
            <a:spLocks noChangeShapeType="1"/>
          </p:cNvSpPr>
          <p:nvPr/>
        </p:nvSpPr>
        <p:spPr bwMode="auto">
          <a:xfrm flipV="1">
            <a:off x="5736406" y="1988865"/>
            <a:ext cx="1727200" cy="504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80" name="Line 52"/>
          <p:cNvSpPr>
            <a:spLocks noChangeShapeType="1"/>
          </p:cNvSpPr>
          <p:nvPr/>
        </p:nvSpPr>
        <p:spPr bwMode="auto">
          <a:xfrm>
            <a:off x="5736407" y="2493690"/>
            <a:ext cx="1728787" cy="5762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81" name="Line 53"/>
          <p:cNvSpPr>
            <a:spLocks noChangeShapeType="1"/>
          </p:cNvSpPr>
          <p:nvPr/>
        </p:nvSpPr>
        <p:spPr bwMode="auto">
          <a:xfrm>
            <a:off x="5736406" y="2493690"/>
            <a:ext cx="1655762" cy="22320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82" name="Line 54"/>
          <p:cNvSpPr>
            <a:spLocks noChangeShapeType="1"/>
          </p:cNvSpPr>
          <p:nvPr/>
        </p:nvSpPr>
        <p:spPr bwMode="auto">
          <a:xfrm>
            <a:off x="5736407" y="2925489"/>
            <a:ext cx="1800225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83" name="Line 55"/>
          <p:cNvSpPr>
            <a:spLocks noChangeShapeType="1"/>
          </p:cNvSpPr>
          <p:nvPr/>
        </p:nvSpPr>
        <p:spPr bwMode="auto">
          <a:xfrm>
            <a:off x="5736406" y="837928"/>
            <a:ext cx="1655762" cy="280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32185" name="Line 57"/>
          <p:cNvSpPr>
            <a:spLocks noChangeShapeType="1"/>
          </p:cNvSpPr>
          <p:nvPr/>
        </p:nvSpPr>
        <p:spPr bwMode="auto">
          <a:xfrm>
            <a:off x="5663381" y="333103"/>
            <a:ext cx="187325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Sposób wdrożenia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altLang="pl-PL" dirty="0"/>
              <a:t>Zalecane włączenie programu w strategię szkoły w zakresie profilaktyki  </a:t>
            </a:r>
          </a:p>
          <a:p>
            <a:pPr lvl="1"/>
            <a:r>
              <a:rPr lang="pl-PL" altLang="pl-PL" dirty="0"/>
              <a:t>Realizator programu – nauczyciel (program dla uczniów, pedagog – zajęcia dla rodziców), inny.</a:t>
            </a:r>
          </a:p>
          <a:p>
            <a:pPr lvl="1"/>
            <a:r>
              <a:rPr lang="pl-PL" altLang="pl-PL" dirty="0"/>
              <a:t>Program szkolenia – jednolity schemat szkolenia trenerów i rekomendacje dotyczące szkolenia nauczycieli, certyfikowany trenerzy w ramach systemu EU DAP </a:t>
            </a:r>
            <a:r>
              <a:rPr lang="pl-PL" altLang="pl-PL" dirty="0" err="1"/>
              <a:t>Faculty</a:t>
            </a:r>
            <a:r>
              <a:rPr lang="pl-PL" altLang="pl-PL" dirty="0"/>
              <a:t> prowadzonego przez Uniwersytet w </a:t>
            </a:r>
            <a:r>
              <a:rPr lang="pl-PL" altLang="pl-PL" dirty="0" err="1"/>
              <a:t>Gent</a:t>
            </a:r>
            <a:r>
              <a:rPr lang="pl-PL" altLang="pl-PL" dirty="0"/>
              <a:t> (Belgia)  </a:t>
            </a:r>
          </a:p>
          <a:p>
            <a:endParaRPr lang="pl-PL" alt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Ewaluacja programu 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Przeprowadzono ewaluację formatywną, procesu oraz ewaluację wyników z badaniem efektów odroczonych programu (po 3 mies. I 15 mies. po zakończeniu programu)</a:t>
            </a:r>
          </a:p>
          <a:p>
            <a:r>
              <a:rPr lang="pl-PL" altLang="pl-PL" dirty="0"/>
              <a:t>Badanie spełniało rygorystyczne kryteria RCT (reprezentatywna grupa, losowy dobór, grupa kontrolna, efekty odroczone)  </a:t>
            </a:r>
          </a:p>
          <a:p>
            <a:r>
              <a:rPr lang="pl-PL" altLang="pl-PL" dirty="0"/>
              <a:t>Badano wpływ programu na używanie substancji psychoaktywnych  oraz mediatory </a:t>
            </a:r>
          </a:p>
          <a:p>
            <a:endParaRPr lang="pl-PL" alt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Wyniki ewaluacji 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400"/>
              <a:t>Program jest efektywny w ograniczaniu używania alkoholu, papierosów i narkotyków, rezultaty utrzymują się ponad rok po programie</a:t>
            </a:r>
          </a:p>
          <a:p>
            <a:pPr>
              <a:lnSpc>
                <a:spcPct val="90000"/>
              </a:lnSpc>
            </a:pPr>
            <a:r>
              <a:rPr lang="pl-PL" altLang="pl-PL" sz="2400"/>
              <a:t> program jest bardziej skuteczny w zapobieganiu używania niż wpływu na zaprzestanie używania </a:t>
            </a:r>
          </a:p>
          <a:p>
            <a:pPr>
              <a:lnSpc>
                <a:spcPct val="90000"/>
              </a:lnSpc>
            </a:pPr>
            <a:r>
              <a:rPr lang="pl-PL" altLang="pl-PL" sz="2400"/>
              <a:t>Różnice efektywności ze względu na płeć – dziewczęta mniej podatne na program</a:t>
            </a:r>
          </a:p>
          <a:p>
            <a:pPr>
              <a:lnSpc>
                <a:spcPct val="90000"/>
              </a:lnSpc>
            </a:pPr>
            <a:r>
              <a:rPr lang="pl-PL" altLang="pl-PL" sz="2400"/>
              <a:t>Program wzmacnia umiejętności odmawiania </a:t>
            </a:r>
          </a:p>
          <a:p>
            <a:pPr>
              <a:lnSpc>
                <a:spcPct val="90000"/>
              </a:lnSpc>
            </a:pPr>
            <a:r>
              <a:rPr lang="pl-PL" altLang="pl-PL" sz="2400"/>
              <a:t>Ogranicza pozytywne oczekiwania i postawy odnośnie alkoholu, tytoniu, marihuany i narkotyków (w ogóle) </a:t>
            </a:r>
          </a:p>
          <a:p>
            <a:pPr>
              <a:lnSpc>
                <a:spcPct val="90000"/>
              </a:lnSpc>
            </a:pPr>
            <a:endParaRPr lang="pl-PL" altLang="pl-PL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altLang="pl-PL" dirty="0"/>
            </a:br>
            <a:r>
              <a:rPr lang="pl-PL" altLang="pl-PL" sz="6000" dirty="0" err="1"/>
              <a:t>Unplugged</a:t>
            </a:r>
            <a:endParaRPr lang="pl-PL" alt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6F6B66C-35E7-4503-8CBD-E53298A213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WARSZTATY dla RODZICÓW</a:t>
            </a:r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2057400" y="3048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pl-PL" alt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endParaRPr lang="pl-PL" altLang="pl-PL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2590800" y="6096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endParaRPr lang="en-GB" altLang="pl-PL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 rot="-2700000">
            <a:off x="5524500" y="281240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6" grpId="0" autoUpdateAnimBg="0"/>
      <p:bldP spid="456707" grpId="0" autoUpdateAnimBg="0"/>
      <p:bldP spid="45670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400" dirty="0"/>
              <a:t>GŁÓWNE CELE PROGRAMU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348880"/>
            <a:ext cx="10058400" cy="3520214"/>
          </a:xfrm>
        </p:spPr>
        <p:txBody>
          <a:bodyPr/>
          <a:lstStyle/>
          <a:p>
            <a:r>
              <a:rPr lang="pl-PL" altLang="pl-PL" dirty="0"/>
              <a:t>Zwiększenie świadomości rodziców w zakresie czynników ryzyka i czynników chroniących </a:t>
            </a:r>
            <a:br>
              <a:rPr lang="pl-PL" altLang="pl-PL" dirty="0"/>
            </a:br>
            <a:r>
              <a:rPr lang="pl-PL" altLang="pl-PL" dirty="0"/>
              <a:t>w rodzinie, które wiążą się z zażywaniem narkotyków w okresie wczesnego dojrzewania;</a:t>
            </a:r>
          </a:p>
          <a:p>
            <a:r>
              <a:rPr lang="pl-PL" altLang="pl-PL" dirty="0"/>
              <a:t>Zachęcanie rodziców do przyjmowania postaw budujących autorytet; </a:t>
            </a:r>
          </a:p>
          <a:p>
            <a:endParaRPr lang="pl-PL" alt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400" dirty="0"/>
              <a:t>Cele szczegółowe 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przekazanie rodzicom wiedzy na temat wpływu rodziny w zakresie używania substancji psychoaktywnych przez dzieci i młodzież;</a:t>
            </a:r>
          </a:p>
          <a:p>
            <a:r>
              <a:rPr lang="pl-PL" altLang="pl-PL" dirty="0"/>
              <a:t>pomoc rodzicom w zrozumieniu zmian rozwojowych dziecka, procesu powstawania tożsamości </a:t>
            </a:r>
            <a:br>
              <a:rPr lang="pl-PL" altLang="pl-PL" dirty="0"/>
            </a:br>
            <a:r>
              <a:rPr lang="pl-PL" altLang="pl-PL" dirty="0"/>
              <a:t>a także kwestii używania substancji psychoaktywnych w tym kontekście;</a:t>
            </a:r>
          </a:p>
          <a:p>
            <a:r>
              <a:rPr lang="pl-PL" altLang="pl-PL" dirty="0"/>
              <a:t>pomoc rodzicom w wyznaczaniu jasnych reguł funkcjonowania w rodzinie oraz nauka umiejętności negocjacyjnych;</a:t>
            </a:r>
          </a:p>
          <a:p>
            <a:r>
              <a:rPr lang="pl-PL" altLang="pl-PL" dirty="0"/>
              <a:t>zwrócenie uwagi rodziców na strategie zacieśniające więzi rodzinne.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400" dirty="0"/>
              <a:t>Program dla rodziców obejmuje:</a:t>
            </a:r>
            <a:endParaRPr lang="pl-PL" altLang="pl-PL" dirty="0"/>
          </a:p>
        </p:txBody>
      </p:sp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3 sesje popołudniowe dla rodziców w tej samej szkole (w odstępach miesięcznych)</a:t>
            </a:r>
          </a:p>
          <a:p>
            <a:r>
              <a:rPr lang="pl-PL" altLang="pl-PL" dirty="0"/>
              <a:t>otwarte grupy dyskusyjne;</a:t>
            </a:r>
          </a:p>
          <a:p>
            <a:r>
              <a:rPr lang="pl-PL" altLang="pl-PL" dirty="0"/>
              <a:t>czas 1 spotkania - 3 godz. zegarowe (w tym 10 min. przerwy);</a:t>
            </a:r>
          </a:p>
          <a:p>
            <a:r>
              <a:rPr lang="pl-PL" altLang="pl-PL" dirty="0"/>
              <a:t>techniki: wykład, dyskusja pomiędzy uczestnikami, aktywności w grupach, odgrywanie przez rodziców scenek;</a:t>
            </a:r>
          </a:p>
          <a:p>
            <a:endParaRPr lang="pl-PL" altLang="pl-PL" dirty="0"/>
          </a:p>
          <a:p>
            <a:r>
              <a:rPr lang="pl-PL" altLang="pl-PL" dirty="0"/>
              <a:t>Informacje w oparciu o ulotki przekazywane wszystkim rodzicom z grupy docelowej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400" dirty="0"/>
              <a:t>Przebieg sesji dla rodziców: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Aktywność otwierająca (‘burza mózgów’)</a:t>
            </a:r>
          </a:p>
          <a:p>
            <a:r>
              <a:rPr lang="pl-PL" altLang="pl-PL" dirty="0"/>
              <a:t>Wykład</a:t>
            </a:r>
          </a:p>
          <a:p>
            <a:r>
              <a:rPr lang="pl-PL" altLang="pl-PL" dirty="0"/>
              <a:t>Dyskusja w grupie</a:t>
            </a:r>
          </a:p>
          <a:p>
            <a:r>
              <a:rPr lang="pl-PL" altLang="pl-PL" dirty="0"/>
              <a:t>Praca w podgrupach</a:t>
            </a:r>
          </a:p>
          <a:p>
            <a:r>
              <a:rPr lang="pl-PL" altLang="pl-PL" dirty="0"/>
              <a:t>Psychodrama</a:t>
            </a:r>
          </a:p>
          <a:p>
            <a:r>
              <a:rPr lang="pl-PL" altLang="pl-PL" dirty="0"/>
              <a:t>Zakończenie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400" dirty="0"/>
              <a:t>Spotkanie 1</a:t>
            </a:r>
            <a:br>
              <a:rPr lang="pl-PL" altLang="pl-PL" sz="4400" dirty="0"/>
            </a:br>
            <a:r>
              <a:rPr lang="pl-PL" altLang="pl-PL" sz="4400" dirty="0"/>
              <a:t>Lepsze rozumienie nastolatków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276872"/>
            <a:ext cx="10058400" cy="3592222"/>
          </a:xfrm>
        </p:spPr>
        <p:txBody>
          <a:bodyPr>
            <a:normAutofit/>
          </a:bodyPr>
          <a:lstStyle/>
          <a:p>
            <a:r>
              <a:rPr lang="pl-PL" altLang="pl-PL" dirty="0"/>
              <a:t>Zagadnienia: </a:t>
            </a:r>
          </a:p>
          <a:p>
            <a:r>
              <a:rPr lang="pl-PL" altLang="pl-PL" dirty="0"/>
              <a:t>Informacje na temat kwestii psychologicznych i społecznych związanych z dojrzewaniem,</a:t>
            </a:r>
          </a:p>
          <a:p>
            <a:r>
              <a:rPr lang="pl-PL" altLang="pl-PL" dirty="0"/>
              <a:t>Informacje na temat narkotyków,</a:t>
            </a:r>
          </a:p>
          <a:p>
            <a:r>
              <a:rPr lang="pl-PL" altLang="pl-PL" dirty="0"/>
              <a:t>Używanie substancji psychoaktywnych jako element eksperymentalnych zachowań ryzykownych młodzieży,</a:t>
            </a:r>
          </a:p>
          <a:p>
            <a:r>
              <a:rPr lang="pl-PL" altLang="pl-PL" dirty="0"/>
              <a:t>Wpływ i rola rodziny w okresie dojrzewania.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1504" y="188640"/>
            <a:ext cx="9001000" cy="532859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solidFill>
                  <a:srgbClr val="00B050"/>
                </a:solidFill>
                <a:effectLst/>
              </a:rPr>
              <a:t>„Każda próba narzucenia własnej woli komuś innemu jest przemocą”</a:t>
            </a:r>
            <a:br>
              <a:rPr lang="pl-PL" dirty="0">
                <a:solidFill>
                  <a:srgbClr val="00B050"/>
                </a:solidFill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effectLst/>
              </a:rPr>
              <a:t>                                               </a:t>
            </a:r>
            <a:r>
              <a:rPr lang="pl-PL" sz="3100" i="1" dirty="0"/>
              <a:t>Mahatma Gandhi</a:t>
            </a:r>
            <a:br>
              <a:rPr lang="pl-PL" dirty="0">
                <a:effectLst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1773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br>
              <a:rPr lang="pl-PL" altLang="pl-PL" dirty="0"/>
            </a:br>
            <a:br>
              <a:rPr lang="pl-PL" altLang="pl-PL" dirty="0"/>
            </a:br>
            <a:r>
              <a:rPr lang="pl-PL" altLang="pl-PL" sz="4000" dirty="0"/>
              <a:t>Spotkanie 2</a:t>
            </a:r>
            <a:br>
              <a:rPr lang="pl-PL" altLang="pl-PL" sz="4000" dirty="0"/>
            </a:br>
            <a:r>
              <a:rPr lang="pl-PL" altLang="pl-PL" sz="4000" dirty="0"/>
              <a:t>Wychowywanie nastolatka jako wspólne dorastanie</a:t>
            </a:r>
            <a:endParaRPr lang="pl-PL" altLang="pl-PL" dirty="0"/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492896"/>
            <a:ext cx="10058400" cy="3376198"/>
          </a:xfrm>
        </p:spPr>
        <p:txBody>
          <a:bodyPr/>
          <a:lstStyle/>
          <a:p>
            <a:r>
              <a:rPr lang="pl-PL" altLang="pl-PL" dirty="0"/>
              <a:t>Zagadnienia: </a:t>
            </a:r>
          </a:p>
          <a:p>
            <a:r>
              <a:rPr lang="pl-PL" altLang="pl-PL" dirty="0"/>
              <a:t>Rozwój autonomii i tożsamości u nastolatków,</a:t>
            </a:r>
          </a:p>
          <a:p>
            <a:r>
              <a:rPr lang="pl-PL" altLang="pl-PL" dirty="0"/>
              <a:t>Konflikt pokoleń i konieczny rozwój rodziny,</a:t>
            </a:r>
          </a:p>
          <a:p>
            <a:r>
              <a:rPr lang="pl-PL" altLang="pl-PL" dirty="0"/>
              <a:t>Asertywność rodziców.</a:t>
            </a:r>
          </a:p>
          <a:p>
            <a:endParaRPr lang="pl-PL" alt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altLang="pl-PL" sz="3200" dirty="0"/>
              <a:t>Spotkanie 3</a:t>
            </a:r>
            <a:br>
              <a:rPr lang="pl-PL" altLang="pl-PL" sz="3200" dirty="0"/>
            </a:br>
            <a:r>
              <a:rPr lang="pl-PL" altLang="pl-PL" sz="3200" dirty="0"/>
              <a:t>Dobry kontakt z własnym dzieckiem oznacza również wyznaczanie zasad i granic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492896"/>
            <a:ext cx="10058400" cy="3376198"/>
          </a:xfrm>
        </p:spPr>
        <p:txBody>
          <a:bodyPr>
            <a:normAutofit/>
          </a:bodyPr>
          <a:lstStyle/>
          <a:p>
            <a:r>
              <a:rPr lang="pl-PL" altLang="pl-PL" dirty="0"/>
              <a:t>Zagadnienia:</a:t>
            </a:r>
          </a:p>
          <a:p>
            <a:r>
              <a:rPr lang="pl-PL" altLang="pl-PL" dirty="0"/>
              <a:t> Autorytet bez autorytarności,</a:t>
            </a:r>
          </a:p>
          <a:p>
            <a:r>
              <a:rPr lang="pl-PL" altLang="pl-PL" dirty="0"/>
              <a:t>Monitorowanie bez represji,</a:t>
            </a:r>
          </a:p>
          <a:p>
            <a:r>
              <a:rPr lang="pl-PL" altLang="pl-PL" dirty="0"/>
              <a:t>Negocjowanie bez utraty władzy, </a:t>
            </a:r>
          </a:p>
          <a:p>
            <a:r>
              <a:rPr lang="pl-PL" altLang="pl-PL" dirty="0"/>
              <a:t>Wyznaczanie w rodzinie jasnych granic w zakresie używania substancji psychoaktywnych  </a:t>
            </a:r>
          </a:p>
          <a:p>
            <a:endParaRPr lang="pl-PL" alt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Zadania dla prowadzącego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276872"/>
            <a:ext cx="10058400" cy="3592222"/>
          </a:xfrm>
        </p:spPr>
        <p:txBody>
          <a:bodyPr/>
          <a:lstStyle/>
          <a:p>
            <a:r>
              <a:rPr lang="pl-PL" altLang="pl-PL" dirty="0"/>
              <a:t>zaproszenie rodziców do udziału w każdej sesji</a:t>
            </a:r>
          </a:p>
          <a:p>
            <a:r>
              <a:rPr lang="pl-PL" altLang="pl-PL" dirty="0"/>
              <a:t>prowadzenie spotkań w oparciu o wyznaczone cele, strukturę i metodologię</a:t>
            </a:r>
          </a:p>
          <a:p>
            <a:r>
              <a:rPr lang="pl-PL" altLang="pl-PL" dirty="0"/>
              <a:t>stworzenie ulotki do każdego spotkania i przekazanie jej rodzicom</a:t>
            </a:r>
          </a:p>
          <a:p>
            <a:r>
              <a:rPr lang="pl-PL" altLang="pl-PL" dirty="0"/>
              <a:t>przeprowadzenie ewaluacji każdej sesji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Wskazówki i przypomnienia</a:t>
            </a:r>
          </a:p>
        </p:txBody>
      </p:sp>
      <p:graphicFrame>
        <p:nvGraphicFramePr>
          <p:cNvPr id="44032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348495"/>
              </p:ext>
            </p:extLst>
          </p:nvPr>
        </p:nvGraphicFramePr>
        <p:xfrm>
          <a:off x="7248128" y="2564904"/>
          <a:ext cx="4540250" cy="34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Klip" r:id="rId3" imgW="4539600" imgH="3497040" progId="MS_ClipArt_Gallery.2">
                  <p:embed/>
                </p:oleObj>
              </mc:Choice>
              <mc:Fallback>
                <p:oleObj name="Klip" r:id="rId3" imgW="4539600" imgH="3497040" progId="MS_ClipArt_Gallery.2">
                  <p:embed/>
                  <p:pic>
                    <p:nvPicPr>
                      <p:cNvPr id="440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128" y="2564904"/>
                        <a:ext cx="4540250" cy="349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42642"/>
            <a:ext cx="10058400" cy="1450757"/>
          </a:xfrm>
        </p:spPr>
        <p:txBody>
          <a:bodyPr/>
          <a:lstStyle/>
          <a:p>
            <a:r>
              <a:rPr lang="pl-PL" altLang="pl-PL"/>
              <a:t>Organizacja pracy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D826CBE-0B79-4C88-B55E-58A3D48190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960427"/>
              </p:ext>
            </p:extLst>
          </p:nvPr>
        </p:nvGraphicFramePr>
        <p:xfrm>
          <a:off x="1097280" y="1628800"/>
          <a:ext cx="100584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Zasady pracy z grupą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E4E1CE2-331D-4124-9932-8B9A8EDA1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85686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Zasady pracy z grupą – c.d.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4F93596-24E5-4396-B26C-DA7879F86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33466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Interaktywne metody pracy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/>
              <a:t>Dyskusja</a:t>
            </a:r>
          </a:p>
          <a:p>
            <a:r>
              <a:rPr lang="pl-PL" altLang="pl-PL"/>
              <a:t>Burza mózgów</a:t>
            </a:r>
          </a:p>
          <a:p>
            <a:r>
              <a:rPr lang="pl-PL" altLang="pl-PL"/>
              <a:t>Praca w grupach (pary; więcej osób)</a:t>
            </a:r>
          </a:p>
          <a:p>
            <a:r>
              <a:rPr lang="pl-PL" altLang="pl-PL"/>
              <a:t>Scenki sytuacyjne </a:t>
            </a:r>
          </a:p>
          <a:p>
            <a:r>
              <a:rPr lang="pl-PL" altLang="pl-PL"/>
              <a:t>Komunikacja interpersonalna - modelowanie (motywacja osoby prowadzącej i zachęcanie do uczestnictwa – słowa, gesty)</a:t>
            </a:r>
            <a:endParaRPr lang="pl-PL" alt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4400" dirty="0"/>
              <a:t>„</a:t>
            </a:r>
            <a:r>
              <a:rPr lang="pl-PL" altLang="pl-PL" sz="4400" dirty="0" err="1"/>
              <a:t>Unplugged</a:t>
            </a:r>
            <a:r>
              <a:rPr lang="pl-PL" altLang="pl-PL" sz="4400" dirty="0"/>
              <a:t>”</a:t>
            </a:r>
          </a:p>
        </p:txBody>
      </p:sp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AEC0D17C-BFA9-4AB7-B7F6-A371BD7613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/>
              <a:t>zasady współpracy </a:t>
            </a:r>
            <a:endParaRPr lang="pl-PL" dirty="0"/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2057400" y="3048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pl-PL" altLang="pl-PL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endParaRPr lang="pl-PL" altLang="pl-PL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2590800" y="6096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endParaRPr lang="en-GB" altLang="pl-PL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5524500" y="30432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2" grpId="0" autoUpdateAnimBg="0"/>
      <p:bldP spid="445443" grpId="0" autoUpdateAnimBg="0"/>
      <p:bldP spid="44544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REALIZACJA PROGRAMU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Zaleca się krótkie zapoznanie z programem grona pedagogicznego </a:t>
            </a:r>
          </a:p>
          <a:p>
            <a:r>
              <a:rPr lang="pl-PL" altLang="pl-PL" dirty="0"/>
              <a:t>Realizatorem zajęć z uczniami jest nauczyciel </a:t>
            </a:r>
          </a:p>
          <a:p>
            <a:r>
              <a:rPr lang="pl-PL" altLang="pl-PL" dirty="0"/>
              <a:t>Szkoła zrealizuje warsztat dla rodziców (do 3 spotkań)- realizatorem zajęć z rodzicami jest pedagog / psycholog szkolny </a:t>
            </a:r>
          </a:p>
          <a:p>
            <a:r>
              <a:rPr lang="pl-PL" altLang="pl-PL" dirty="0"/>
              <a:t>Program wszystkich zajęć będzie realizowany zgodnie ze scenariuszami zamieszczonymi w podręcznikach</a:t>
            </a:r>
          </a:p>
          <a:p>
            <a:r>
              <a:rPr lang="pl-PL" altLang="pl-PL" dirty="0"/>
              <a:t>Szkoła zapewni zeszyty dla uczniów (w kolorze)- zalecana współpraca z lokalnymi władzami w pozyskaniu środków na ww.  </a:t>
            </a:r>
          </a:p>
          <a:p>
            <a:endParaRPr lang="pl-PL" altLang="pl-PL" dirty="0"/>
          </a:p>
          <a:p>
            <a:endParaRPr lang="pl-PL" alt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C1AA1F-75FA-4D6C-98C8-B7AC0B95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8 lat</a:t>
            </a:r>
            <a:r>
              <a:rPr lang="pl-PL" dirty="0"/>
              <a:t>…w Polsce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E61FCC-12EF-4322-B41B-4AB92D24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25-27 października 2011 </a:t>
            </a:r>
            <a:r>
              <a:rPr lang="pl-PL" sz="2400" dirty="0">
                <a:solidFill>
                  <a:schemeClr val="tx1"/>
                </a:solidFill>
                <a:latin typeface="Trebuchet MS" panose="020B0603020202020204" pitchFamily="34" charset="0"/>
              </a:rPr>
              <a:t>roku odbyło się pierwsze szkolenie Trenerów programu profilaktyki uniwersalnej „</a:t>
            </a:r>
            <a:r>
              <a:rPr lang="pl-PL" sz="2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Unplugged</a:t>
            </a:r>
            <a:r>
              <a:rPr lang="pl-PL" sz="2400" dirty="0">
                <a:solidFill>
                  <a:schemeClr val="tx1"/>
                </a:solidFill>
                <a:latin typeface="Trebuchet MS" panose="020B0603020202020204" pitchFamily="34" charset="0"/>
              </a:rPr>
              <a:t>”. Organizatorem było KBPN, we współpracy z EU DAP </a:t>
            </a:r>
            <a:r>
              <a:rPr lang="pl-PL" sz="2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Faculty</a:t>
            </a:r>
            <a:r>
              <a:rPr lang="pl-PL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Uniwersytetu w </a:t>
            </a:r>
            <a:r>
              <a:rPr lang="pl-PL" sz="2400" dirty="0" err="1">
                <a:solidFill>
                  <a:schemeClr val="tx1"/>
                </a:solidFill>
                <a:latin typeface="Trebuchet MS" panose="020B0603020202020204" pitchFamily="34" charset="0"/>
              </a:rPr>
              <a:t>Ghent</a:t>
            </a:r>
            <a:r>
              <a:rPr lang="pl-PL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(Belgia). Kolejne edycje szkoleń organizowane były we współpracy KBPN/ORE.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MATERIAŁY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4C2248F-9100-4D2B-9D35-1317ABAEE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764415"/>
              </p:ext>
            </p:extLst>
          </p:nvPr>
        </p:nvGraphicFramePr>
        <p:xfrm>
          <a:off x="1097280" y="1988840"/>
          <a:ext cx="100584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EWALUACJA 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/>
              <a:t>Nauczyciele wypełnią ankiety ewaluacyjne</a:t>
            </a:r>
          </a:p>
          <a:p>
            <a:r>
              <a:rPr lang="pl-PL" altLang="pl-PL" dirty="0"/>
              <a:t>Formularze  ankiet ewaluacyjnych szkoły otrzymają w wersji elektronicznej. </a:t>
            </a:r>
          </a:p>
          <a:p>
            <a:r>
              <a:rPr lang="pl-PL" altLang="pl-PL" dirty="0"/>
              <a:t>Szkoła prześle komplet wypełnionych ankiet ewaluacyjnych po zakończeniu realizacji programu na adres mailowy trenera programu. </a:t>
            </a:r>
          </a:p>
          <a:p>
            <a:r>
              <a:rPr lang="pl-PL" altLang="pl-PL" dirty="0"/>
              <a:t>Trener przekaże ankiety do KBPN.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C121FB3-AAFF-4516-AB48-33A40701D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1056825"/>
            <a:ext cx="10319969" cy="4744350"/>
          </a:xfrm>
        </p:spPr>
        <p:txBody>
          <a:bodyPr/>
          <a:lstStyle/>
          <a:p>
            <a:r>
              <a:rPr lang="pl-PL" dirty="0"/>
              <a:t>Kontakt do trenera:</a:t>
            </a:r>
          </a:p>
          <a:p>
            <a:r>
              <a:rPr lang="pl-PL" dirty="0"/>
              <a:t>		</a:t>
            </a:r>
          </a:p>
          <a:p>
            <a:endParaRPr lang="pl-PL" dirty="0"/>
          </a:p>
          <a:p>
            <a:r>
              <a:rPr lang="pl-PL" dirty="0"/>
              <a:t>Joanna Grochowska</a:t>
            </a:r>
          </a:p>
          <a:p>
            <a:r>
              <a:rPr lang="pl-PL" dirty="0"/>
              <a:t>E-mail: </a:t>
            </a:r>
            <a:r>
              <a:rPr lang="pl-PL" dirty="0">
                <a:hlinkClick r:id="rId3"/>
              </a:rPr>
              <a:t>jacjoannagrochowska@gmail.com</a:t>
            </a:r>
            <a:r>
              <a:rPr lang="pl-PL" dirty="0"/>
              <a:t>, tel. 665 295 297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42E1B6-E0E3-4C41-B0C7-384944D45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Profilaktyka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FAB79F4-8EB1-4DF0-9246-BD93B003E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7867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30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FDD638-7A15-494E-A5A7-61D4FBD9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Profilaktyka uniwersalna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24DF131-6635-46F6-BE4C-70367C97E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881744"/>
              </p:ext>
            </p:extLst>
          </p:nvPr>
        </p:nvGraphicFramePr>
        <p:xfrm>
          <a:off x="1036320" y="1556792"/>
          <a:ext cx="100584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50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C46654-9A74-4A55-8DE2-E3DF691C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Profilaktyka selektywna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1B47B8A-B620-4407-AD4C-27E7B8993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221"/>
              </p:ext>
            </p:extLst>
          </p:nvPr>
        </p:nvGraphicFramePr>
        <p:xfrm>
          <a:off x="1097280" y="1556792"/>
          <a:ext cx="100584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31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4880E-AFF3-498A-BB58-DFE2409A6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Profilaktyka wskazująca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DD3DB91-E032-42A8-8C6F-F74B1054C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93605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1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11D76FF-04B0-44CD-AA64-78FC41022D5A}"/>
              </a:ext>
            </a:extLst>
          </p:cNvPr>
          <p:cNvGraphicFramePr/>
          <p:nvPr/>
        </p:nvGraphicFramePr>
        <p:xfrm>
          <a:off x="1097280" y="286603"/>
          <a:ext cx="10058400" cy="145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0FBE01B-EB1A-49C4-8D1F-42E789CDA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692130"/>
              </p:ext>
            </p:extLst>
          </p:nvPr>
        </p:nvGraphicFramePr>
        <p:xfrm>
          <a:off x="1097280" y="1845734"/>
          <a:ext cx="10327312" cy="4535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C:\DYSK-C z IPIN\Moje dokumenty\AIDS-konf IX 99.ppt</Template>
  <TotalTime>19700</TotalTime>
  <Words>2414</Words>
  <Application>Microsoft Office PowerPoint</Application>
  <PresentationFormat>Panoramiczny</PresentationFormat>
  <Paragraphs>282</Paragraphs>
  <Slides>42</Slides>
  <Notes>4</Notes>
  <HiddenSlides>0</HiddenSlides>
  <MMClips>0</MMClips>
  <ScaleCrop>false</ScaleCrop>
  <HeadingPairs>
    <vt:vector size="8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53" baseType="lpstr">
      <vt:lpstr>Arial</vt:lpstr>
      <vt:lpstr>Calibri</vt:lpstr>
      <vt:lpstr>Calibri Light</vt:lpstr>
      <vt:lpstr>Industry</vt:lpstr>
      <vt:lpstr>Monotype Sorts</vt:lpstr>
      <vt:lpstr>Times New Roman</vt:lpstr>
      <vt:lpstr>Trebuchet MS</vt:lpstr>
      <vt:lpstr>Wingdings</vt:lpstr>
      <vt:lpstr>Projekt niestandardowy</vt:lpstr>
      <vt:lpstr>Retrospekcja</vt:lpstr>
      <vt:lpstr>Klip</vt:lpstr>
      <vt:lpstr>Unplugged</vt:lpstr>
      <vt:lpstr>„słowa są jak ptaki…kiedy wylecą z Twoich ust, nigdy nie zdołasz ich zawrócić”.</vt:lpstr>
      <vt:lpstr>           „Każda próba narzucenia własnej woli komuś innemu jest przemocą”                                                 Mahatma Gandhi </vt:lpstr>
      <vt:lpstr>8 lat…w Polsce</vt:lpstr>
      <vt:lpstr>Profilaktyka</vt:lpstr>
      <vt:lpstr>Profilaktyka uniwersalna</vt:lpstr>
      <vt:lpstr>Profilaktyka selektywna</vt:lpstr>
      <vt:lpstr>Profilaktyka wskazująca</vt:lpstr>
      <vt:lpstr>Prezentacja programu PowerPoint</vt:lpstr>
      <vt:lpstr>Poziomy rekomendacji</vt:lpstr>
      <vt:lpstr>Poziom II - program DOBRA PRAKTYKA</vt:lpstr>
      <vt:lpstr>   Program spełnia niżej wymienione warunki:  </vt:lpstr>
      <vt:lpstr>Charakterystyka programu </vt:lpstr>
      <vt:lpstr>Podstawy teoretyczne </vt:lpstr>
      <vt:lpstr>Strategia Wszechstronnego Wpływu Społecznego (CSI)</vt:lpstr>
      <vt:lpstr>Tematyka zajęć </vt:lpstr>
      <vt:lpstr>Przegląd lekcji UNPLUGGED</vt:lpstr>
      <vt:lpstr>Przegląd lekcji UNPLUGGED</vt:lpstr>
      <vt:lpstr>Przegląd lekcji UNPLUGGED</vt:lpstr>
      <vt:lpstr>Prezentacja programu PowerPoint</vt:lpstr>
      <vt:lpstr>Sposób wdrożenia</vt:lpstr>
      <vt:lpstr>Ewaluacja programu </vt:lpstr>
      <vt:lpstr>Wyniki ewaluacji </vt:lpstr>
      <vt:lpstr> Unplugged</vt:lpstr>
      <vt:lpstr>GŁÓWNE CELE PROGRAMU</vt:lpstr>
      <vt:lpstr>Cele szczegółowe </vt:lpstr>
      <vt:lpstr>Program dla rodziców obejmuje:</vt:lpstr>
      <vt:lpstr>Przebieg sesji dla rodziców:</vt:lpstr>
      <vt:lpstr>Spotkanie 1 Lepsze rozumienie nastolatków</vt:lpstr>
      <vt:lpstr>  Spotkanie 2 Wychowywanie nastolatka jako wspólne dorastanie</vt:lpstr>
      <vt:lpstr>Spotkanie 3 Dobry kontakt z własnym dzieckiem oznacza również wyznaczanie zasad i granic</vt:lpstr>
      <vt:lpstr>Zadania dla prowadzącego</vt:lpstr>
      <vt:lpstr>Wskazówki i przypomnienia</vt:lpstr>
      <vt:lpstr>Organizacja pracy</vt:lpstr>
      <vt:lpstr>Zasady pracy z grupą</vt:lpstr>
      <vt:lpstr>Zasady pracy z grupą – c.d.</vt:lpstr>
      <vt:lpstr>Interaktywne metody pracy</vt:lpstr>
      <vt:lpstr>„Unplugged”</vt:lpstr>
      <vt:lpstr>REALIZACJA PROGRAMU</vt:lpstr>
      <vt:lpstr>MATERIAŁY </vt:lpstr>
      <vt:lpstr>EWALUACJA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Wspólpraca z Uczelniami Wolnymi od Uzależnień</dc:title>
  <dc:creator>Anna</dc:creator>
  <cp:lastModifiedBy>Joanna Grochowska</cp:lastModifiedBy>
  <cp:revision>274</cp:revision>
  <cp:lastPrinted>2004-05-26T13:32:59Z</cp:lastPrinted>
  <dcterms:created xsi:type="dcterms:W3CDTF">2000-09-21T01:42:24Z</dcterms:created>
  <dcterms:modified xsi:type="dcterms:W3CDTF">2019-11-27T06:27:33Z</dcterms:modified>
</cp:coreProperties>
</file>